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24"/>
  </p:handoutMasterIdLst>
  <p:sldIdLst>
    <p:sldId id="256" r:id="rId3"/>
    <p:sldId id="296" r:id="rId5"/>
    <p:sldId id="297" r:id="rId6"/>
    <p:sldId id="312" r:id="rId7"/>
    <p:sldId id="353" r:id="rId8"/>
    <p:sldId id="354" r:id="rId9"/>
    <p:sldId id="355" r:id="rId10"/>
    <p:sldId id="298" r:id="rId11"/>
    <p:sldId id="356" r:id="rId12"/>
    <p:sldId id="299" r:id="rId13"/>
    <p:sldId id="357" r:id="rId14"/>
    <p:sldId id="358" r:id="rId15"/>
    <p:sldId id="359" r:id="rId16"/>
    <p:sldId id="360" r:id="rId17"/>
    <p:sldId id="361" r:id="rId18"/>
    <p:sldId id="362" r:id="rId19"/>
    <p:sldId id="363" r:id="rId20"/>
    <p:sldId id="364" r:id="rId21"/>
    <p:sldId id="368" r:id="rId22"/>
    <p:sldId id="331" r:id="rId23"/>
  </p:sldIdLst>
  <p:sldSz cx="9144000" cy="5143500"/>
  <p:notesSz cx="6858000" cy="9144000"/>
  <p:embeddedFontLst>
    <p:embeddedFont>
      <p:font typeface="SimSun" panose="02010600030101010101" pitchFamily="2" charset="-122"/>
      <p:regular r:id="rId28"/>
    </p:embeddedFont>
    <p:embeddedFont>
      <p:font typeface="Oswald"/>
      <p:regular r:id="rId29"/>
    </p:embeddedFont>
    <p:embeddedFont>
      <p:font typeface="Open Sans" panose="020B0606030504020204"/>
      <p:regular r:id="rId30"/>
    </p:embeddedFont>
    <p:embeddedFont>
      <p:font typeface="Raleway Thin"/>
      <p:boldItalic r:id="rId31"/>
    </p:embeddedFont>
    <p:embeddedFont>
      <p:font typeface="Roboto" panose="0200000000000000000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pos="538"/>
        <p:guide pos="5241"/>
        <p:guide orient="horz" pos="276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8.fntdata"/><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p: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8ca35c373a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8ca35c373a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8ca35c373a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8ca35c373a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8ca35c373a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hyperlink" Target="https://slack-redir.net/link?url=https%3A%2F%2Fwww.freepik.com%2F"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srcRect t="19" b="9"/>
          <a:stretch>
            <a:fillRect/>
          </a:stretch>
        </p:blipFill>
        <p:spPr>
          <a:xfrm>
            <a:off x="952" y="0"/>
            <a:ext cx="9142089" cy="5143495"/>
          </a:xfrm>
          <a:prstGeom prst="rect">
            <a:avLst/>
          </a:prstGeom>
          <a:noFill/>
          <a:ln>
            <a:noFill/>
          </a:ln>
        </p:spPr>
      </p:pic>
      <p:sp>
        <p:nvSpPr>
          <p:cNvPr id="10" name="Google Shape;10;p2"/>
          <p:cNvSpPr txBox="1"/>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Thin"/>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p:txBody>
      </p:sp>
      <p:sp>
        <p:nvSpPr>
          <p:cNvPr id="11" name="Google Shape;11;p2"/>
          <p:cNvSpPr txBox="1"/>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8" name="Shape 48"/>
        <p:cNvGrpSpPr/>
        <p:nvPr/>
      </p:nvGrpSpPr>
      <p:grpSpPr>
        <a:xfrm>
          <a:off x="0" y="0"/>
          <a:ext cx="0" cy="0"/>
          <a:chOff x="0" y="0"/>
          <a:chExt cx="0" cy="0"/>
        </a:xfrm>
      </p:grpSpPr>
      <p:pic>
        <p:nvPicPr>
          <p:cNvPr id="49" name="Google Shape;49;p11"/>
          <p:cNvPicPr preferRelativeResize="0"/>
          <p:nvPr/>
        </p:nvPicPr>
        <p:blipFill rotWithShape="1">
          <a:blip r:embed="rId2"/>
          <a:srcRect/>
          <a:stretch>
            <a:fillRect/>
          </a:stretch>
        </p:blipFill>
        <p:spPr>
          <a:xfrm>
            <a:off x="952" y="0"/>
            <a:ext cx="9142089" cy="5143495"/>
          </a:xfrm>
          <a:prstGeom prst="rect">
            <a:avLst/>
          </a:prstGeom>
          <a:noFill/>
          <a:ln>
            <a:noFill/>
          </a:ln>
        </p:spPr>
      </p:pic>
      <p:sp>
        <p:nvSpPr>
          <p:cNvPr id="50" name="Google Shape;50;p11"/>
          <p:cNvSpPr txBox="1"/>
          <p:nvPr>
            <p:ph type="title" hasCustomPrompt="1"/>
          </p:nvPr>
        </p:nvSpPr>
        <p:spPr>
          <a:xfrm>
            <a:off x="1572025" y="1045125"/>
            <a:ext cx="6000000" cy="18198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None/>
              <a:defRPr sz="11000" u="sng"/>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r>
              <a:t>xx%</a:t>
            </a:r>
          </a:p>
        </p:txBody>
      </p:sp>
      <p:sp>
        <p:nvSpPr>
          <p:cNvPr id="51" name="Google Shape;51;p11"/>
          <p:cNvSpPr txBox="1"/>
          <p:nvPr>
            <p:ph type="subTitle" idx="1"/>
          </p:nvPr>
        </p:nvSpPr>
        <p:spPr>
          <a:xfrm>
            <a:off x="1801525" y="2776775"/>
            <a:ext cx="5541000" cy="4368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srcRect t="19" b="9"/>
          <a:stretch>
            <a:fillRect/>
          </a:stretch>
        </p:blipFill>
        <p:spPr>
          <a:xfrm>
            <a:off x="952" y="0"/>
            <a:ext cx="9142089" cy="5143495"/>
          </a:xfrm>
          <a:prstGeom prst="rect">
            <a:avLst/>
          </a:prstGeom>
          <a:noFill/>
          <a:ln>
            <a:noFill/>
          </a:ln>
        </p:spPr>
      </p:pic>
      <p:sp>
        <p:nvSpPr>
          <p:cNvPr id="55" name="Google Shape;55;p13"/>
          <p:cNvSpPr txBox="1"/>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panose="020B0606030504020204"/>
              <a:buNone/>
              <a:defRPr sz="5500" u="sng">
                <a:solidFill>
                  <a:schemeClr val="lt1"/>
                </a:solidFill>
              </a:defRPr>
            </a:lvl1pPr>
            <a:lvl2pPr lvl="1"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2pPr>
            <a:lvl3pPr lvl="2"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3pPr>
            <a:lvl4pPr lvl="3"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4pPr>
            <a:lvl5pPr lvl="4"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5pPr>
            <a:lvl6pPr lvl="5"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6pPr>
            <a:lvl7pPr lvl="6"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7pPr>
            <a:lvl8pPr lvl="7"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8pPr>
            <a:lvl9pPr lvl="8"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9pPr>
          </a:lstStyle>
          <a:p>
            <a:r>
              <a:t>xx%</a:t>
            </a:r>
          </a:p>
        </p:txBody>
      </p:sp>
      <p:sp>
        <p:nvSpPr>
          <p:cNvPr id="56" name="Google Shape;56;p13"/>
          <p:cNvSpPr txBox="1"/>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panose="020B0606030504020204"/>
              <a:buNone/>
              <a:defRPr sz="5500" u="sng">
                <a:solidFill>
                  <a:schemeClr val="lt1"/>
                </a:solidFill>
              </a:defRPr>
            </a:lvl1pPr>
            <a:lvl2pPr lvl="1"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2pPr>
            <a:lvl3pPr lvl="2"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3pPr>
            <a:lvl4pPr lvl="3"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4pPr>
            <a:lvl5pPr lvl="4"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5pPr>
            <a:lvl6pPr lvl="5"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6pPr>
            <a:lvl7pPr lvl="6"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7pPr>
            <a:lvl8pPr lvl="7"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8pPr>
            <a:lvl9pPr lvl="8"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9pPr>
          </a:lstStyle>
          <a:p>
            <a:r>
              <a:t>xx%</a:t>
            </a:r>
          </a:p>
        </p:txBody>
      </p:sp>
      <p:sp>
        <p:nvSpPr>
          <p:cNvPr id="57" name="Google Shape;57;p13"/>
          <p:cNvSpPr txBox="1"/>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panose="020B0606030504020204"/>
              <a:buNone/>
              <a:defRPr sz="5500" u="sng">
                <a:solidFill>
                  <a:schemeClr val="lt1"/>
                </a:solidFill>
              </a:defRPr>
            </a:lvl1pPr>
            <a:lvl2pPr lvl="1"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2pPr>
            <a:lvl3pPr lvl="2"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3pPr>
            <a:lvl4pPr lvl="3"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4pPr>
            <a:lvl5pPr lvl="4"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5pPr>
            <a:lvl6pPr lvl="5"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6pPr>
            <a:lvl7pPr lvl="6"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7pPr>
            <a:lvl8pPr lvl="7"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8pPr>
            <a:lvl9pPr lvl="8"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9pPr>
          </a:lstStyle>
          <a:p>
            <a:r>
              <a:t>xx%</a:t>
            </a:r>
          </a:p>
        </p:txBody>
      </p:sp>
      <p:sp>
        <p:nvSpPr>
          <p:cNvPr id="58" name="Google Shape;58;p13"/>
          <p:cNvSpPr txBox="1"/>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panose="020B0606030504020204"/>
              <a:buNone/>
              <a:defRPr sz="5500" u="sng">
                <a:solidFill>
                  <a:schemeClr val="lt1"/>
                </a:solidFill>
              </a:defRPr>
            </a:lvl1pPr>
            <a:lvl2pPr lvl="1"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2pPr>
            <a:lvl3pPr lvl="2"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3pPr>
            <a:lvl4pPr lvl="3"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4pPr>
            <a:lvl5pPr lvl="4"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5pPr>
            <a:lvl6pPr lvl="5"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6pPr>
            <a:lvl7pPr lvl="6"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7pPr>
            <a:lvl8pPr lvl="7"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8pPr>
            <a:lvl9pPr lvl="8" algn="ct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9pPr>
          </a:lstStyle>
          <a:p>
            <a:r>
              <a:t>xx%</a:t>
            </a:r>
          </a:p>
        </p:txBody>
      </p:sp>
      <p:sp>
        <p:nvSpPr>
          <p:cNvPr id="59" name="Google Shape;59;p13"/>
          <p:cNvSpPr txBox="1"/>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0" name="Google Shape;60;p13"/>
          <p:cNvSpPr txBox="1"/>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1" name="Google Shape;61;p13"/>
          <p:cNvSpPr txBox="1"/>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2" name="Google Shape;62;p13"/>
          <p:cNvSpPr txBox="1"/>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3" name="Google Shape;63;p13"/>
          <p:cNvSpPr txBox="1"/>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4" name="Google Shape;64;p13"/>
          <p:cNvSpPr txBox="1"/>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5" name="Google Shape;65;p13"/>
          <p:cNvSpPr txBox="1"/>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6" name="Google Shape;66;p13"/>
          <p:cNvSpPr txBox="1"/>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p:txBody>
      </p:sp>
      <p:sp>
        <p:nvSpPr>
          <p:cNvPr id="67" name="Google Shape;67;p13"/>
          <p:cNvSpPr txBox="1"/>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and Credits">
  <p:cSld name="CUSTOM_17">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2"/>
          <a:srcRect t="19" b="9"/>
          <a:stretch>
            <a:fillRect/>
          </a:stretch>
        </p:blipFill>
        <p:spPr>
          <a:xfrm>
            <a:off x="952" y="0"/>
            <a:ext cx="9142089" cy="5143495"/>
          </a:xfrm>
          <a:prstGeom prst="rect">
            <a:avLst/>
          </a:prstGeom>
          <a:noFill/>
          <a:ln>
            <a:noFill/>
          </a:ln>
        </p:spPr>
      </p:pic>
      <p:sp>
        <p:nvSpPr>
          <p:cNvPr id="70" name="Google Shape;70;p14"/>
          <p:cNvSpPr txBox="1"/>
          <p:nvPr>
            <p:ph type="title"/>
          </p:nvPr>
        </p:nvSpPr>
        <p:spPr>
          <a:xfrm>
            <a:off x="1303280" y="722323"/>
            <a:ext cx="3859800" cy="707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50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71" name="Google Shape;71;p14"/>
          <p:cNvSpPr txBox="1"/>
          <p:nvPr>
            <p:ph type="subTitle" idx="1"/>
          </p:nvPr>
        </p:nvSpPr>
        <p:spPr>
          <a:xfrm>
            <a:off x="1759730" y="1550799"/>
            <a:ext cx="2946900" cy="115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72" name="Google Shape;72;p14"/>
          <p:cNvSpPr txBox="1"/>
          <p:nvPr/>
        </p:nvSpPr>
        <p:spPr>
          <a:xfrm>
            <a:off x="1669130" y="3363725"/>
            <a:ext cx="3128100" cy="707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000">
                <a:solidFill>
                  <a:schemeClr val="accent2"/>
                </a:solidFill>
                <a:latin typeface="Roboto" panose="02000000000000000000"/>
                <a:ea typeface="Roboto" panose="02000000000000000000"/>
                <a:cs typeface="Roboto" panose="02000000000000000000"/>
                <a:sym typeface="Roboto" panose="02000000000000000000"/>
              </a:rPr>
              <a:t>CREDITS: This presentation template was created by </a:t>
            </a:r>
            <a:r>
              <a:rPr lang="en-GB" sz="1000" b="1">
                <a:solidFill>
                  <a:schemeClr val="accent2"/>
                </a:solidFill>
                <a:uFill>
                  <a:noFill/>
                </a:uFill>
                <a:latin typeface="Roboto" panose="02000000000000000000"/>
                <a:ea typeface="Roboto" panose="02000000000000000000"/>
                <a:cs typeface="Roboto" panose="02000000000000000000"/>
                <a:sym typeface="Roboto" panose="02000000000000000000"/>
                <a:hlinkClick r:id="rId3"/>
              </a:rPr>
              <a:t>Slidesgo</a:t>
            </a:r>
            <a:r>
              <a:rPr lang="en-GB" sz="1000">
                <a:solidFill>
                  <a:schemeClr val="accent2"/>
                </a:solidFill>
                <a:latin typeface="Roboto" panose="02000000000000000000"/>
                <a:ea typeface="Roboto" panose="02000000000000000000"/>
                <a:cs typeface="Roboto" panose="02000000000000000000"/>
                <a:sym typeface="Roboto" panose="02000000000000000000"/>
              </a:rPr>
              <a:t>, including icons by </a:t>
            </a:r>
            <a:r>
              <a:rPr lang="en-GB" sz="1000" b="1">
                <a:solidFill>
                  <a:schemeClr val="accent2"/>
                </a:solidFill>
                <a:uFill>
                  <a:noFill/>
                </a:uFill>
                <a:latin typeface="Roboto" panose="02000000000000000000"/>
                <a:ea typeface="Roboto" panose="02000000000000000000"/>
                <a:cs typeface="Roboto" panose="02000000000000000000"/>
                <a:sym typeface="Roboto" panose="02000000000000000000"/>
                <a:hlinkClick r:id="rId4"/>
              </a:rPr>
              <a:t>Flaticon</a:t>
            </a:r>
            <a:r>
              <a:rPr lang="en-GB" sz="1000">
                <a:solidFill>
                  <a:schemeClr val="accent2"/>
                </a:solidFill>
                <a:latin typeface="Roboto" panose="02000000000000000000"/>
                <a:ea typeface="Roboto" panose="02000000000000000000"/>
                <a:cs typeface="Roboto" panose="02000000000000000000"/>
                <a:sym typeface="Roboto" panose="02000000000000000000"/>
              </a:rPr>
              <a:t>, infographics &amp; images by </a:t>
            </a:r>
            <a:r>
              <a:rPr lang="en-GB" sz="1000" b="1">
                <a:solidFill>
                  <a:schemeClr val="accent2"/>
                </a:solidFill>
                <a:uFill>
                  <a:noFill/>
                </a:uFill>
                <a:latin typeface="Roboto" panose="02000000000000000000"/>
                <a:ea typeface="Roboto" panose="02000000000000000000"/>
                <a:cs typeface="Roboto" panose="02000000000000000000"/>
                <a:sym typeface="Roboto" panose="02000000000000000000"/>
                <a:hlinkClick r:id="rId5"/>
              </a:rPr>
              <a:t>Freepik</a:t>
            </a:r>
            <a:r>
              <a:rPr lang="en-GB" sz="1000">
                <a:solidFill>
                  <a:schemeClr val="accent2"/>
                </a:solidFill>
                <a:latin typeface="Roboto" panose="02000000000000000000"/>
                <a:ea typeface="Roboto" panose="02000000000000000000"/>
                <a:cs typeface="Roboto" panose="02000000000000000000"/>
                <a:sym typeface="Roboto" panose="02000000000000000000"/>
              </a:rPr>
              <a:t> </a:t>
            </a:r>
            <a:endParaRPr sz="1000" b="1">
              <a:solidFill>
                <a:schemeClr val="accent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srcRect t="19" b="9"/>
          <a:stretch>
            <a:fillRect/>
          </a:stretch>
        </p:blipFill>
        <p:spPr>
          <a:xfrm>
            <a:off x="952" y="0"/>
            <a:ext cx="9142089" cy="5143495"/>
          </a:xfrm>
          <a:prstGeom prst="rect">
            <a:avLst/>
          </a:prstGeom>
          <a:noFill/>
          <a:ln>
            <a:noFill/>
          </a:ln>
        </p:spPr>
      </p:pic>
      <p:sp>
        <p:nvSpPr>
          <p:cNvPr id="75" name="Google Shape;75;p15"/>
          <p:cNvSpPr txBox="1"/>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76" name="Google Shape;76;p15"/>
          <p:cNvSpPr txBox="1"/>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p:txBody>
      </p:sp>
      <p:sp>
        <p:nvSpPr>
          <p:cNvPr id="77" name="Google Shape;77;p15"/>
          <p:cNvSpPr txBox="1"/>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78" name="Google Shape;78;p15"/>
          <p:cNvSpPr txBox="1"/>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p:txBody>
      </p:sp>
      <p:sp>
        <p:nvSpPr>
          <p:cNvPr id="79" name="Google Shape;79;p15"/>
          <p:cNvSpPr txBox="1"/>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p:txBody>
      </p:sp>
      <p:sp>
        <p:nvSpPr>
          <p:cNvPr id="80" name="Google Shape;80;p15"/>
          <p:cNvSpPr txBox="1"/>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p:txBody>
      </p:sp>
      <p:sp>
        <p:nvSpPr>
          <p:cNvPr id="81" name="Google Shape;81;p15"/>
          <p:cNvSpPr txBox="1"/>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2"/>
          <a:srcRect/>
          <a:stretch>
            <a:fillRect/>
          </a:stretch>
        </p:blipFill>
        <p:spPr>
          <a:xfrm>
            <a:off x="952" y="0"/>
            <a:ext cx="9142089" cy="5143495"/>
          </a:xfrm>
          <a:prstGeom prst="rect">
            <a:avLst/>
          </a:prstGeom>
          <a:noFill/>
          <a:ln>
            <a:noFill/>
          </a:ln>
        </p:spPr>
      </p:pic>
      <p:pic>
        <p:nvPicPr>
          <p:cNvPr id="84" name="Google Shape;84;p16"/>
          <p:cNvPicPr preferRelativeResize="0"/>
          <p:nvPr/>
        </p:nvPicPr>
        <p:blipFill rotWithShape="1">
          <a:blip r:embed="rId3"/>
          <a:srcRect/>
          <a:stretch>
            <a:fillRect/>
          </a:stretch>
        </p:blipFill>
        <p:spPr>
          <a:xfrm rot="-64" flipH="1">
            <a:off x="3371754" y="1685822"/>
            <a:ext cx="2400496" cy="2612550"/>
          </a:xfrm>
          <a:prstGeom prst="rect">
            <a:avLst/>
          </a:prstGeom>
          <a:noFill/>
          <a:ln>
            <a:noFill/>
          </a:ln>
        </p:spPr>
      </p:pic>
      <p:sp>
        <p:nvSpPr>
          <p:cNvPr id="85" name="Google Shape;85;p16"/>
          <p:cNvSpPr txBox="1"/>
          <p:nvPr>
            <p:ph type="ctrTitle"/>
          </p:nvPr>
        </p:nvSpPr>
        <p:spPr>
          <a:xfrm>
            <a:off x="1079236" y="19355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6" name="Google Shape;86;p16"/>
          <p:cNvSpPr txBox="1"/>
          <p:nvPr>
            <p:ph type="subTitle" idx="1"/>
          </p:nvPr>
        </p:nvSpPr>
        <p:spPr>
          <a:xfrm>
            <a:off x="1079238" y="23228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87" name="Google Shape;87;p16"/>
          <p:cNvSpPr txBox="1"/>
          <p:nvPr>
            <p:ph type="ctrTitle" idx="2"/>
          </p:nvPr>
        </p:nvSpPr>
        <p:spPr>
          <a:xfrm>
            <a:off x="5812961" y="19355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88" name="Google Shape;88;p16"/>
          <p:cNvSpPr txBox="1"/>
          <p:nvPr>
            <p:ph type="subTitle" idx="3"/>
          </p:nvPr>
        </p:nvSpPr>
        <p:spPr>
          <a:xfrm>
            <a:off x="5812963" y="23228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89" name="Google Shape;89;p16"/>
          <p:cNvSpPr txBox="1"/>
          <p:nvPr>
            <p:ph type="ctrTitle" idx="4"/>
          </p:nvPr>
        </p:nvSpPr>
        <p:spPr>
          <a:xfrm>
            <a:off x="1079236" y="32047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0" name="Google Shape;90;p16"/>
          <p:cNvSpPr txBox="1"/>
          <p:nvPr>
            <p:ph type="subTitle" idx="5"/>
          </p:nvPr>
        </p:nvSpPr>
        <p:spPr>
          <a:xfrm>
            <a:off x="1079238" y="35920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91" name="Google Shape;91;p16"/>
          <p:cNvSpPr txBox="1"/>
          <p:nvPr>
            <p:ph type="ctrTitle" idx="6"/>
          </p:nvPr>
        </p:nvSpPr>
        <p:spPr>
          <a:xfrm>
            <a:off x="5812961" y="32047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2" name="Google Shape;92;p16"/>
          <p:cNvSpPr txBox="1"/>
          <p:nvPr>
            <p:ph type="subTitle" idx="7"/>
          </p:nvPr>
        </p:nvSpPr>
        <p:spPr>
          <a:xfrm>
            <a:off x="5812963" y="35920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93" name="Google Shape;93;p16"/>
          <p:cNvSpPr txBox="1"/>
          <p:nvPr>
            <p:ph type="title" idx="8"/>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s">
  <p:cSld name="CUSTOM_12">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srcRect/>
          <a:stretch>
            <a:fillRect/>
          </a:stretch>
        </p:blipFill>
        <p:spPr>
          <a:xfrm>
            <a:off x="952" y="0"/>
            <a:ext cx="9142089" cy="5143495"/>
          </a:xfrm>
          <a:prstGeom prst="rect">
            <a:avLst/>
          </a:prstGeom>
          <a:noFill/>
          <a:ln>
            <a:noFill/>
          </a:ln>
        </p:spPr>
      </p:pic>
      <p:sp>
        <p:nvSpPr>
          <p:cNvPr id="96" name="Google Shape;96;p17"/>
          <p:cNvSpPr txBox="1"/>
          <p:nvPr>
            <p:ph type="title" hasCustomPrompt="1"/>
          </p:nvPr>
        </p:nvSpPr>
        <p:spPr>
          <a:xfrm>
            <a:off x="2852250" y="896700"/>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7" name="Google Shape;97;p17"/>
          <p:cNvSpPr txBox="1"/>
          <p:nvPr>
            <p:ph type="subTitle" idx="1"/>
          </p:nvPr>
        </p:nvSpPr>
        <p:spPr>
          <a:xfrm>
            <a:off x="2852250" y="1473761"/>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8" name="Google Shape;98;p17"/>
          <p:cNvSpPr txBox="1"/>
          <p:nvPr>
            <p:ph type="title" idx="2" hasCustomPrompt="1"/>
          </p:nvPr>
        </p:nvSpPr>
        <p:spPr>
          <a:xfrm>
            <a:off x="2852250" y="2158103"/>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99" name="Google Shape;99;p17"/>
          <p:cNvSpPr txBox="1"/>
          <p:nvPr>
            <p:ph type="subTitle" idx="3"/>
          </p:nvPr>
        </p:nvSpPr>
        <p:spPr>
          <a:xfrm>
            <a:off x="2852250" y="2735175"/>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00" name="Google Shape;100;p17"/>
          <p:cNvSpPr txBox="1"/>
          <p:nvPr>
            <p:ph type="title" idx="4" hasCustomPrompt="1"/>
          </p:nvPr>
        </p:nvSpPr>
        <p:spPr>
          <a:xfrm>
            <a:off x="2852250" y="3419519"/>
            <a:ext cx="3439500" cy="5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500" u="sng"/>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01" name="Google Shape;101;p17"/>
          <p:cNvSpPr txBox="1"/>
          <p:nvPr>
            <p:ph type="subTitle" idx="5"/>
          </p:nvPr>
        </p:nvSpPr>
        <p:spPr>
          <a:xfrm>
            <a:off x="2852250" y="3996601"/>
            <a:ext cx="34005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srcRect t="-60" b="-50"/>
          <a:stretch>
            <a:fillRect/>
          </a:stretch>
        </p:blipFill>
        <p:spPr>
          <a:xfrm rot="-5">
            <a:off x="-211175" y="1464883"/>
            <a:ext cx="10974530" cy="1313608"/>
          </a:xfrm>
          <a:prstGeom prst="rect">
            <a:avLst/>
          </a:prstGeom>
          <a:noFill/>
          <a:ln>
            <a:noFill/>
          </a:ln>
        </p:spPr>
      </p:pic>
      <p:sp>
        <p:nvSpPr>
          <p:cNvPr id="104" name="Google Shape;104;p18"/>
          <p:cNvSpPr txBox="1"/>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05" name="Shape 105"/>
        <p:cNvGrpSpPr/>
        <p:nvPr/>
      </p:nvGrpSpPr>
      <p:grpSpPr>
        <a:xfrm>
          <a:off x="0" y="0"/>
          <a:ext cx="0" cy="0"/>
          <a:chOff x="0" y="0"/>
          <a:chExt cx="0" cy="0"/>
        </a:xfrm>
      </p:grpSpPr>
      <p:pic>
        <p:nvPicPr>
          <p:cNvPr id="106" name="Google Shape;106;p19"/>
          <p:cNvPicPr preferRelativeResize="0"/>
          <p:nvPr/>
        </p:nvPicPr>
        <p:blipFill rotWithShape="1">
          <a:blip r:embed="rId2"/>
          <a:srcRect t="19" b="9"/>
          <a:stretch>
            <a:fillRect/>
          </a:stretch>
        </p:blipFill>
        <p:spPr>
          <a:xfrm>
            <a:off x="952" y="0"/>
            <a:ext cx="9142089" cy="5143495"/>
          </a:xfrm>
          <a:prstGeom prst="rect">
            <a:avLst/>
          </a:prstGeom>
          <a:noFill/>
          <a:ln>
            <a:noFill/>
          </a:ln>
        </p:spPr>
      </p:pic>
      <p:sp>
        <p:nvSpPr>
          <p:cNvPr id="107" name="Google Shape;107;p19"/>
          <p:cNvSpPr txBox="1"/>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08" name="Shape 108"/>
        <p:cNvGrpSpPr/>
        <p:nvPr/>
      </p:nvGrpSpPr>
      <p:grpSpPr>
        <a:xfrm>
          <a:off x="0" y="0"/>
          <a:ext cx="0" cy="0"/>
          <a:chOff x="0" y="0"/>
          <a:chExt cx="0" cy="0"/>
        </a:xfrm>
      </p:grpSpPr>
      <p:sp>
        <p:nvSpPr>
          <p:cNvPr id="109" name="Google Shape;109;p20"/>
          <p:cNvSpPr txBox="1"/>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pic>
        <p:nvPicPr>
          <p:cNvPr id="110" name="Google Shape;110;p20"/>
          <p:cNvPicPr preferRelativeResize="0"/>
          <p:nvPr/>
        </p:nvPicPr>
        <p:blipFill rotWithShape="1">
          <a:blip r:embed="rId2"/>
          <a:srcRect/>
          <a:stretch>
            <a:fillRect/>
          </a:stretch>
        </p:blipFill>
        <p:spPr>
          <a:xfrm rot="-900024">
            <a:off x="7669901" y="-1242014"/>
            <a:ext cx="2775771" cy="3021015"/>
          </a:xfrm>
          <a:prstGeom prst="rect">
            <a:avLst/>
          </a:prstGeom>
          <a:noFill/>
          <a:ln>
            <a:noFill/>
          </a:ln>
        </p:spPr>
      </p:pic>
      <p:pic>
        <p:nvPicPr>
          <p:cNvPr id="111" name="Google Shape;111;p20"/>
          <p:cNvPicPr preferRelativeResize="0"/>
          <p:nvPr/>
        </p:nvPicPr>
        <p:blipFill rotWithShape="1">
          <a:blip r:embed="rId3"/>
          <a:srcRect l="19" r="19"/>
          <a:stretch>
            <a:fillRect/>
          </a:stretch>
        </p:blipFill>
        <p:spPr>
          <a:xfrm rot="10799979">
            <a:off x="-1626701" y="-2274965"/>
            <a:ext cx="4294100" cy="38845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srcRect t="19" b="9"/>
          <a:stretch>
            <a:fillRect/>
          </a:stretch>
        </p:blipFill>
        <p:spPr>
          <a:xfrm>
            <a:off x="952" y="0"/>
            <a:ext cx="9142089" cy="5143495"/>
          </a:xfrm>
          <a:prstGeom prst="rect">
            <a:avLst/>
          </a:prstGeom>
          <a:noFill/>
          <a:ln>
            <a:noFill/>
          </a:ln>
        </p:spPr>
      </p:pic>
      <p:sp>
        <p:nvSpPr>
          <p:cNvPr id="14" name="Google Shape;14;p3"/>
          <p:cNvSpPr txBox="1"/>
          <p:nvPr>
            <p:ph type="title"/>
          </p:nvPr>
        </p:nvSpPr>
        <p:spPr>
          <a:xfrm>
            <a:off x="3323400" y="2893738"/>
            <a:ext cx="2497200" cy="69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 name="Google Shape;15;p3"/>
          <p:cNvSpPr txBox="1"/>
          <p:nvPr>
            <p:ph type="title" idx="2" hasCustomPrompt="1"/>
          </p:nvPr>
        </p:nvSpPr>
        <p:spPr>
          <a:xfrm>
            <a:off x="3369625" y="911763"/>
            <a:ext cx="2325600" cy="1790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panose="020B0606030504020204"/>
              <a:buNone/>
              <a:defRPr sz="14000" b="1" u="sng">
                <a:latin typeface="Open Sans" panose="020B0606030504020204"/>
                <a:ea typeface="Open Sans" panose="020B0606030504020204"/>
                <a:cs typeface="Open Sans" panose="020B0606030504020204"/>
                <a:sym typeface="Open Sans" panose="020B0606030504020204"/>
              </a:defRPr>
            </a:lvl1pPr>
            <a:lvl2pPr lvl="1" algn="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2pPr>
            <a:lvl3pPr lvl="2" algn="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3pPr>
            <a:lvl4pPr lvl="3" algn="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4pPr>
            <a:lvl5pPr lvl="4" algn="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5pPr>
            <a:lvl6pPr lvl="5" algn="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6pPr>
            <a:lvl7pPr lvl="6" algn="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7pPr>
            <a:lvl8pPr lvl="7" algn="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8pPr>
            <a:lvl9pPr lvl="8" algn="r" rtl="0">
              <a:spcBef>
                <a:spcPts val="0"/>
              </a:spcBef>
              <a:spcAft>
                <a:spcPts val="0"/>
              </a:spcAft>
              <a:buClr>
                <a:schemeClr val="accent3"/>
              </a:buClr>
              <a:buSzPts val="14000"/>
              <a:buFont typeface="Open Sans" panose="020B0606030504020204"/>
              <a:buNone/>
              <a:defRPr sz="14000" b="1" u="none">
                <a:solidFill>
                  <a:schemeClr val="accent3"/>
                </a:solidFill>
                <a:latin typeface="Open Sans" panose="020B0606030504020204"/>
                <a:ea typeface="Open Sans" panose="020B0606030504020204"/>
                <a:cs typeface="Open Sans" panose="020B0606030504020204"/>
                <a:sym typeface="Open Sans" panose="020B0606030504020204"/>
              </a:defRPr>
            </a:lvl9pPr>
          </a:lstStyle>
          <a:p>
            <a:r>
              <a:t>xx%</a:t>
            </a:r>
          </a:p>
        </p:txBody>
      </p:sp>
      <p:sp>
        <p:nvSpPr>
          <p:cNvPr id="16" name="Google Shape;16;p3"/>
          <p:cNvSpPr txBox="1"/>
          <p:nvPr>
            <p:ph type="subTitle" idx="1"/>
          </p:nvPr>
        </p:nvSpPr>
        <p:spPr>
          <a:xfrm>
            <a:off x="3323400" y="3589138"/>
            <a:ext cx="2497200" cy="6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12" name="Shape 112"/>
        <p:cNvGrpSpPr/>
        <p:nvPr/>
      </p:nvGrpSpPr>
      <p:grpSpPr>
        <a:xfrm>
          <a:off x="0" y="0"/>
          <a:ext cx="0" cy="0"/>
          <a:chOff x="0" y="0"/>
          <a:chExt cx="0" cy="0"/>
        </a:xfrm>
      </p:grpSpPr>
      <p:pic>
        <p:nvPicPr>
          <p:cNvPr id="113" name="Google Shape;113;p21"/>
          <p:cNvPicPr preferRelativeResize="0"/>
          <p:nvPr/>
        </p:nvPicPr>
        <p:blipFill rotWithShape="1">
          <a:blip r:embed="rId2"/>
          <a:srcRect t="-60" b="-50"/>
          <a:stretch>
            <a:fillRect/>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srcRect t="-60" b="-50"/>
          <a:stretch>
            <a:fillRect/>
          </a:stretch>
        </p:blipFill>
        <p:spPr>
          <a:xfrm rot="5" flipH="1">
            <a:off x="-1574725" y="3918221"/>
            <a:ext cx="10974530" cy="1313608"/>
          </a:xfrm>
          <a:prstGeom prst="rect">
            <a:avLst/>
          </a:prstGeom>
          <a:noFill/>
          <a:ln>
            <a:noFill/>
          </a:ln>
        </p:spPr>
      </p:pic>
      <p:sp>
        <p:nvSpPr>
          <p:cNvPr id="115" name="Google Shape;115;p21"/>
          <p:cNvSpPr txBox="1"/>
          <p:nvPr>
            <p:ph type="title"/>
          </p:nvPr>
        </p:nvSpPr>
        <p:spPr>
          <a:xfrm>
            <a:off x="4301488" y="3113065"/>
            <a:ext cx="3382500" cy="429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2"/>
                </a:solidFill>
              </a:defRPr>
            </a:lvl1pPr>
            <a:lvl2pPr lvl="1" algn="r" rtl="0">
              <a:spcBef>
                <a:spcPts val="0"/>
              </a:spcBef>
              <a:spcAft>
                <a:spcPts val="0"/>
              </a:spcAft>
              <a:buNone/>
              <a:defRPr sz="1800">
                <a:solidFill>
                  <a:schemeClr val="lt1"/>
                </a:solidFill>
              </a:defRPr>
            </a:lvl2pPr>
            <a:lvl3pPr lvl="2" algn="r" rtl="0">
              <a:spcBef>
                <a:spcPts val="0"/>
              </a:spcBef>
              <a:spcAft>
                <a:spcPts val="0"/>
              </a:spcAft>
              <a:buNone/>
              <a:defRPr sz="1800">
                <a:solidFill>
                  <a:schemeClr val="lt1"/>
                </a:solidFill>
              </a:defRPr>
            </a:lvl3pPr>
            <a:lvl4pPr lvl="3" algn="r" rtl="0">
              <a:spcBef>
                <a:spcPts val="0"/>
              </a:spcBef>
              <a:spcAft>
                <a:spcPts val="0"/>
              </a:spcAft>
              <a:buNone/>
              <a:defRPr sz="1800">
                <a:solidFill>
                  <a:schemeClr val="lt1"/>
                </a:solidFill>
              </a:defRPr>
            </a:lvl4pPr>
            <a:lvl5pPr lvl="4" algn="r" rtl="0">
              <a:spcBef>
                <a:spcPts val="0"/>
              </a:spcBef>
              <a:spcAft>
                <a:spcPts val="0"/>
              </a:spcAft>
              <a:buNone/>
              <a:defRPr sz="1800">
                <a:solidFill>
                  <a:schemeClr val="lt1"/>
                </a:solidFill>
              </a:defRPr>
            </a:lvl5pPr>
            <a:lvl6pPr lvl="5" algn="r" rtl="0">
              <a:spcBef>
                <a:spcPts val="0"/>
              </a:spcBef>
              <a:spcAft>
                <a:spcPts val="0"/>
              </a:spcAft>
              <a:buNone/>
              <a:defRPr sz="1800">
                <a:solidFill>
                  <a:schemeClr val="lt1"/>
                </a:solidFill>
              </a:defRPr>
            </a:lvl6pPr>
            <a:lvl7pPr lvl="6" algn="r" rtl="0">
              <a:spcBef>
                <a:spcPts val="0"/>
              </a:spcBef>
              <a:spcAft>
                <a:spcPts val="0"/>
              </a:spcAft>
              <a:buNone/>
              <a:defRPr sz="1800">
                <a:solidFill>
                  <a:schemeClr val="lt1"/>
                </a:solidFill>
              </a:defRPr>
            </a:lvl7pPr>
            <a:lvl8pPr lvl="7" algn="r" rtl="0">
              <a:spcBef>
                <a:spcPts val="0"/>
              </a:spcBef>
              <a:spcAft>
                <a:spcPts val="0"/>
              </a:spcAft>
              <a:buNone/>
              <a:defRPr sz="1800">
                <a:solidFill>
                  <a:schemeClr val="lt1"/>
                </a:solidFill>
              </a:defRPr>
            </a:lvl8pPr>
            <a:lvl9pPr lvl="8" algn="r" rtl="0">
              <a:spcBef>
                <a:spcPts val="0"/>
              </a:spcBef>
              <a:spcAft>
                <a:spcPts val="0"/>
              </a:spcAft>
              <a:buNone/>
              <a:defRPr sz="1800">
                <a:solidFill>
                  <a:schemeClr val="lt1"/>
                </a:solidFill>
              </a:defRPr>
            </a:lvl9pPr>
          </a:lstStyle>
          <a:p/>
        </p:txBody>
      </p:sp>
      <p:sp>
        <p:nvSpPr>
          <p:cNvPr id="116" name="Google Shape;116;p21"/>
          <p:cNvSpPr txBox="1"/>
          <p:nvPr>
            <p:ph type="subTitle" idx="1"/>
          </p:nvPr>
        </p:nvSpPr>
        <p:spPr>
          <a:xfrm>
            <a:off x="2647613" y="2045538"/>
            <a:ext cx="5258700" cy="1012500"/>
          </a:xfrm>
          <a:prstGeom prst="rect">
            <a:avLst/>
          </a:prstGeom>
          <a:noFill/>
        </p:spPr>
        <p:txBody>
          <a:bodyPr spcFirstLastPara="1" wrap="square" lIns="91425" tIns="91425" rIns="91425" bIns="91425" anchor="ctr" anchorCtr="0">
            <a:noAutofit/>
          </a:bodyPr>
          <a:lstStyle>
            <a:lvl1pPr marR="228600" lvl="0" algn="r" rtl="0">
              <a:lnSpc>
                <a:spcPct val="100000"/>
              </a:lnSpc>
              <a:spcBef>
                <a:spcPts val="0"/>
              </a:spcBef>
              <a:spcAft>
                <a:spcPts val="0"/>
              </a:spcAft>
              <a:buClr>
                <a:schemeClr val="dk1"/>
              </a:buClr>
              <a:buSzPts val="1800"/>
              <a:buNone/>
              <a:defRPr sz="2000">
                <a:solidFill>
                  <a:schemeClr val="dk1"/>
                </a:solidFill>
                <a:latin typeface="Roboto" panose="02000000000000000000"/>
                <a:ea typeface="Roboto" panose="02000000000000000000"/>
                <a:cs typeface="Roboto" panose="02000000000000000000"/>
                <a:sym typeface="Roboto" panose="02000000000000000000"/>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7" name="Google Shape;117;p21"/>
          <p:cNvSpPr txBox="1"/>
          <p:nvPr>
            <p:ph type="title" idx="2"/>
          </p:nvPr>
        </p:nvSpPr>
        <p:spPr>
          <a:xfrm>
            <a:off x="1237688" y="2002216"/>
            <a:ext cx="1787700" cy="1052400"/>
          </a:xfrm>
          <a:prstGeom prst="rect">
            <a:avLst/>
          </a:prstGeom>
        </p:spPr>
        <p:txBody>
          <a:bodyPr spcFirstLastPara="1" wrap="square" lIns="91425" tIns="91425" rIns="91425" bIns="91425" anchor="t" anchorCtr="0">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sz="3500" b="1"/>
            </a:lvl2pPr>
            <a:lvl3pPr lvl="2" rtl="0">
              <a:spcBef>
                <a:spcPts val="0"/>
              </a:spcBef>
              <a:spcAft>
                <a:spcPts val="0"/>
              </a:spcAft>
              <a:buSzPts val="3500"/>
              <a:buNone/>
              <a:defRPr sz="3500" b="1"/>
            </a:lvl3pPr>
            <a:lvl4pPr lvl="3" rtl="0">
              <a:spcBef>
                <a:spcPts val="0"/>
              </a:spcBef>
              <a:spcAft>
                <a:spcPts val="0"/>
              </a:spcAft>
              <a:buSzPts val="3500"/>
              <a:buNone/>
              <a:defRPr sz="3500" b="1"/>
            </a:lvl4pPr>
            <a:lvl5pPr lvl="4" rtl="0">
              <a:spcBef>
                <a:spcPts val="0"/>
              </a:spcBef>
              <a:spcAft>
                <a:spcPts val="0"/>
              </a:spcAft>
              <a:buSzPts val="3500"/>
              <a:buNone/>
              <a:defRPr sz="3500" b="1"/>
            </a:lvl5pPr>
            <a:lvl6pPr lvl="5" rtl="0">
              <a:spcBef>
                <a:spcPts val="0"/>
              </a:spcBef>
              <a:spcAft>
                <a:spcPts val="0"/>
              </a:spcAft>
              <a:buSzPts val="3500"/>
              <a:buNone/>
              <a:defRPr sz="3500" b="1"/>
            </a:lvl6pPr>
            <a:lvl7pPr lvl="6" rtl="0">
              <a:spcBef>
                <a:spcPts val="0"/>
              </a:spcBef>
              <a:spcAft>
                <a:spcPts val="0"/>
              </a:spcAft>
              <a:buSzPts val="3500"/>
              <a:buNone/>
              <a:defRPr sz="3500" b="1"/>
            </a:lvl7pPr>
            <a:lvl8pPr lvl="7" rtl="0">
              <a:spcBef>
                <a:spcPts val="0"/>
              </a:spcBef>
              <a:spcAft>
                <a:spcPts val="0"/>
              </a:spcAft>
              <a:buSzPts val="3500"/>
              <a:buNone/>
              <a:defRPr sz="3500" b="1"/>
            </a:lvl8pPr>
            <a:lvl9pPr lvl="8" rtl="0">
              <a:spcBef>
                <a:spcPts val="0"/>
              </a:spcBef>
              <a:spcAft>
                <a:spcPts val="0"/>
              </a:spcAft>
              <a:buSzPts val="3500"/>
              <a:buNone/>
              <a:defRPr sz="3500" b="1"/>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18" name="Shape 118"/>
        <p:cNvGrpSpPr/>
        <p:nvPr/>
      </p:nvGrpSpPr>
      <p:grpSpPr>
        <a:xfrm>
          <a:off x="0" y="0"/>
          <a:ext cx="0" cy="0"/>
          <a:chOff x="0" y="0"/>
          <a:chExt cx="0" cy="0"/>
        </a:xfrm>
      </p:grpSpPr>
      <p:pic>
        <p:nvPicPr>
          <p:cNvPr id="119" name="Google Shape;119;p22"/>
          <p:cNvPicPr preferRelativeResize="0"/>
          <p:nvPr/>
        </p:nvPicPr>
        <p:blipFill rotWithShape="1">
          <a:blip r:embed="rId2"/>
          <a:srcRect t="19" b="9"/>
          <a:stretch>
            <a:fillRect/>
          </a:stretch>
        </p:blipFill>
        <p:spPr>
          <a:xfrm>
            <a:off x="952" y="0"/>
            <a:ext cx="9142089" cy="5143495"/>
          </a:xfrm>
          <a:prstGeom prst="rect">
            <a:avLst/>
          </a:prstGeom>
          <a:noFill/>
          <a:ln>
            <a:noFill/>
          </a:ln>
        </p:spPr>
      </p:pic>
      <p:sp>
        <p:nvSpPr>
          <p:cNvPr id="120" name="Google Shape;120;p22"/>
          <p:cNvSpPr txBox="1"/>
          <p:nvPr>
            <p:ph type="ctrTitle"/>
          </p:nvPr>
        </p:nvSpPr>
        <p:spPr>
          <a:xfrm>
            <a:off x="879625"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1" name="Google Shape;121;p22"/>
          <p:cNvSpPr txBox="1"/>
          <p:nvPr>
            <p:ph type="subTitle" idx="1"/>
          </p:nvPr>
        </p:nvSpPr>
        <p:spPr>
          <a:xfrm>
            <a:off x="879625"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2" name="Google Shape;122;p22"/>
          <p:cNvSpPr txBox="1"/>
          <p:nvPr>
            <p:ph type="ctrTitle" idx="2"/>
          </p:nvPr>
        </p:nvSpPr>
        <p:spPr>
          <a:xfrm>
            <a:off x="353826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3" name="Google Shape;123;p22"/>
          <p:cNvSpPr txBox="1"/>
          <p:nvPr>
            <p:ph type="subTitle" idx="3"/>
          </p:nvPr>
        </p:nvSpPr>
        <p:spPr>
          <a:xfrm>
            <a:off x="3538260"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4" name="Google Shape;124;p22"/>
          <p:cNvSpPr txBox="1"/>
          <p:nvPr>
            <p:ph type="ctrTitle" idx="4"/>
          </p:nvPr>
        </p:nvSpPr>
        <p:spPr>
          <a:xfrm>
            <a:off x="619693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5" name="Google Shape;125;p22"/>
          <p:cNvSpPr txBox="1"/>
          <p:nvPr>
            <p:ph type="subTitle" idx="5"/>
          </p:nvPr>
        </p:nvSpPr>
        <p:spPr>
          <a:xfrm>
            <a:off x="6196927"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6" name="Google Shape;126;p22"/>
          <p:cNvSpPr txBox="1"/>
          <p:nvPr>
            <p:ph type="ctrTitle" idx="6"/>
          </p:nvPr>
        </p:nvSpPr>
        <p:spPr>
          <a:xfrm>
            <a:off x="879625"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7" name="Google Shape;127;p22"/>
          <p:cNvSpPr txBox="1"/>
          <p:nvPr>
            <p:ph type="subTitle" idx="7"/>
          </p:nvPr>
        </p:nvSpPr>
        <p:spPr>
          <a:xfrm>
            <a:off x="879625"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28" name="Google Shape;128;p22"/>
          <p:cNvSpPr txBox="1"/>
          <p:nvPr>
            <p:ph type="ctrTitle" idx="8"/>
          </p:nvPr>
        </p:nvSpPr>
        <p:spPr>
          <a:xfrm>
            <a:off x="353826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9" name="Google Shape;129;p22"/>
          <p:cNvSpPr txBox="1"/>
          <p:nvPr>
            <p:ph type="subTitle" idx="9"/>
          </p:nvPr>
        </p:nvSpPr>
        <p:spPr>
          <a:xfrm>
            <a:off x="3538260"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30" name="Google Shape;130;p22"/>
          <p:cNvSpPr txBox="1"/>
          <p:nvPr>
            <p:ph type="ctrTitle" idx="13"/>
          </p:nvPr>
        </p:nvSpPr>
        <p:spPr>
          <a:xfrm>
            <a:off x="619693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31" name="Google Shape;131;p22"/>
          <p:cNvSpPr txBox="1"/>
          <p:nvPr>
            <p:ph type="subTitle" idx="14"/>
          </p:nvPr>
        </p:nvSpPr>
        <p:spPr>
          <a:xfrm>
            <a:off x="6196927"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132" name="Google Shape;132;p22"/>
          <p:cNvSpPr txBox="1"/>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lists">
  <p:cSld name="CUSTOM_13">
    <p:spTree>
      <p:nvGrpSpPr>
        <p:cNvPr id="133" name="Shape 133"/>
        <p:cNvGrpSpPr/>
        <p:nvPr/>
      </p:nvGrpSpPr>
      <p:grpSpPr>
        <a:xfrm>
          <a:off x="0" y="0"/>
          <a:ext cx="0" cy="0"/>
          <a:chOff x="0" y="0"/>
          <a:chExt cx="0" cy="0"/>
        </a:xfrm>
      </p:grpSpPr>
      <p:sp>
        <p:nvSpPr>
          <p:cNvPr id="134" name="Google Shape;134;p23"/>
          <p:cNvSpPr txBox="1"/>
          <p:nvPr>
            <p:ph type="subTitle" idx="1"/>
          </p:nvPr>
        </p:nvSpPr>
        <p:spPr>
          <a:xfrm>
            <a:off x="738975"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panose="020B0604020202020204"/>
              <a:buChar char="○"/>
              <a:defRPr sz="1100">
                <a:solidFill>
                  <a:schemeClr val="dk1"/>
                </a:solidFill>
              </a:defRPr>
            </a:lvl1pPr>
            <a:lvl2pPr lvl="1" rtl="0">
              <a:spcBef>
                <a:spcPts val="0"/>
              </a:spcBef>
              <a:spcAft>
                <a:spcPts val="0"/>
              </a:spcAft>
              <a:buClr>
                <a:schemeClr val="dk1"/>
              </a:buClr>
              <a:buSzPts val="1400"/>
              <a:buFont typeface="Arial" panose="020B0604020202020204"/>
              <a:buChar char="○"/>
              <a:defRPr sz="1100">
                <a:solidFill>
                  <a:schemeClr val="dk1"/>
                </a:solidFill>
              </a:defRPr>
            </a:lvl2pPr>
            <a:lvl3pPr lvl="2" rtl="0">
              <a:spcBef>
                <a:spcPts val="1600"/>
              </a:spcBef>
              <a:spcAft>
                <a:spcPts val="0"/>
              </a:spcAft>
              <a:buClr>
                <a:schemeClr val="dk1"/>
              </a:buClr>
              <a:buSzPts val="1400"/>
              <a:buFont typeface="Arial" panose="020B0604020202020204"/>
              <a:buChar char="■"/>
              <a:defRPr sz="1100">
                <a:solidFill>
                  <a:schemeClr val="dk1"/>
                </a:solidFill>
              </a:defRPr>
            </a:lvl3pPr>
            <a:lvl4pPr lvl="3" rtl="0">
              <a:spcBef>
                <a:spcPts val="1600"/>
              </a:spcBef>
              <a:spcAft>
                <a:spcPts val="0"/>
              </a:spcAft>
              <a:buClr>
                <a:schemeClr val="dk1"/>
              </a:buClr>
              <a:buSzPts val="1400"/>
              <a:buFont typeface="Arial" panose="020B0604020202020204"/>
              <a:buChar char="●"/>
              <a:defRPr sz="1100">
                <a:solidFill>
                  <a:schemeClr val="dk1"/>
                </a:solidFill>
              </a:defRPr>
            </a:lvl4pPr>
            <a:lvl5pPr lvl="4" rtl="0">
              <a:spcBef>
                <a:spcPts val="1600"/>
              </a:spcBef>
              <a:spcAft>
                <a:spcPts val="0"/>
              </a:spcAft>
              <a:buClr>
                <a:schemeClr val="dk1"/>
              </a:buClr>
              <a:buSzPts val="1400"/>
              <a:buFont typeface="Arial" panose="020B0604020202020204"/>
              <a:buChar char="○"/>
              <a:defRPr sz="1100">
                <a:solidFill>
                  <a:schemeClr val="dk1"/>
                </a:solidFill>
              </a:defRPr>
            </a:lvl5pPr>
            <a:lvl6pPr lvl="5" rtl="0">
              <a:spcBef>
                <a:spcPts val="1600"/>
              </a:spcBef>
              <a:spcAft>
                <a:spcPts val="0"/>
              </a:spcAft>
              <a:buClr>
                <a:schemeClr val="dk1"/>
              </a:buClr>
              <a:buSzPts val="1400"/>
              <a:buFont typeface="Arial" panose="020B0604020202020204"/>
              <a:buChar char="■"/>
              <a:defRPr sz="1100">
                <a:solidFill>
                  <a:schemeClr val="dk1"/>
                </a:solidFill>
              </a:defRPr>
            </a:lvl6pPr>
            <a:lvl7pPr lvl="6" rtl="0">
              <a:spcBef>
                <a:spcPts val="1600"/>
              </a:spcBef>
              <a:spcAft>
                <a:spcPts val="0"/>
              </a:spcAft>
              <a:buClr>
                <a:schemeClr val="dk1"/>
              </a:buClr>
              <a:buSzPts val="1400"/>
              <a:buFont typeface="Arial" panose="020B0604020202020204"/>
              <a:buChar char="●"/>
              <a:defRPr sz="1100">
                <a:solidFill>
                  <a:schemeClr val="dk1"/>
                </a:solidFill>
              </a:defRPr>
            </a:lvl7pPr>
            <a:lvl8pPr lvl="7" rtl="0">
              <a:spcBef>
                <a:spcPts val="1600"/>
              </a:spcBef>
              <a:spcAft>
                <a:spcPts val="0"/>
              </a:spcAft>
              <a:buClr>
                <a:schemeClr val="dk1"/>
              </a:buClr>
              <a:buSzPts val="1400"/>
              <a:buFont typeface="Arial" panose="020B0604020202020204"/>
              <a:buChar char="○"/>
              <a:defRPr sz="1100">
                <a:solidFill>
                  <a:schemeClr val="dk1"/>
                </a:solidFill>
              </a:defRPr>
            </a:lvl8pPr>
            <a:lvl9pPr lvl="8" rtl="0">
              <a:spcBef>
                <a:spcPts val="1600"/>
              </a:spcBef>
              <a:spcAft>
                <a:spcPts val="1600"/>
              </a:spcAft>
              <a:buClr>
                <a:schemeClr val="dk1"/>
              </a:buClr>
              <a:buSzPts val="1400"/>
              <a:buFont typeface="Arial" panose="020B0604020202020204"/>
              <a:buChar char="■"/>
              <a:defRPr sz="1100">
                <a:solidFill>
                  <a:schemeClr val="dk1"/>
                </a:solidFill>
              </a:defRPr>
            </a:lvl9pPr>
          </a:lstStyle>
          <a:p/>
        </p:txBody>
      </p:sp>
      <p:sp>
        <p:nvSpPr>
          <p:cNvPr id="135" name="Google Shape;135;p23"/>
          <p:cNvSpPr txBox="1"/>
          <p:nvPr>
            <p:ph type="subTitle" idx="2"/>
          </p:nvPr>
        </p:nvSpPr>
        <p:spPr>
          <a:xfrm>
            <a:off x="4624450"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p:txBody>
      </p:sp>
      <p:sp>
        <p:nvSpPr>
          <p:cNvPr id="136" name="Google Shape;136;p23"/>
          <p:cNvSpPr txBox="1"/>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pic>
        <p:nvPicPr>
          <p:cNvPr id="137" name="Google Shape;137;p23"/>
          <p:cNvPicPr preferRelativeResize="0"/>
          <p:nvPr/>
        </p:nvPicPr>
        <p:blipFill rotWithShape="1">
          <a:blip r:embed="rId2"/>
          <a:srcRect t="70" b="-1203"/>
          <a:stretch>
            <a:fillRect/>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srcRect/>
          <a:stretch>
            <a:fillRect/>
          </a:stretch>
        </p:blipFill>
        <p:spPr>
          <a:xfrm rot="565831">
            <a:off x="6799170" y="-2312740"/>
            <a:ext cx="4725956"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srcRect t="19" b="9"/>
          <a:stretch>
            <a:fillRect/>
          </a:stretch>
        </p:blipFill>
        <p:spPr>
          <a:xfrm>
            <a:off x="952" y="0"/>
            <a:ext cx="9142089" cy="514349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41" name="Shape 141"/>
        <p:cNvGrpSpPr/>
        <p:nvPr/>
      </p:nvGrpSpPr>
      <p:grpSpPr>
        <a:xfrm>
          <a:off x="0" y="0"/>
          <a:ext cx="0" cy="0"/>
          <a:chOff x="0" y="0"/>
          <a:chExt cx="0" cy="0"/>
        </a:xfrm>
      </p:grpSpPr>
      <p:pic>
        <p:nvPicPr>
          <p:cNvPr id="142" name="Google Shape;142;p25"/>
          <p:cNvPicPr preferRelativeResize="0"/>
          <p:nvPr/>
        </p:nvPicPr>
        <p:blipFill rotWithShape="1">
          <a:blip r:embed="rId2"/>
          <a:srcRect t="19" b="9"/>
          <a:stretch>
            <a:fillRect/>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srcRect t="19" b="9"/>
          <a:stretch>
            <a:fillRect/>
          </a:stretch>
        </p:blipFill>
        <p:spPr>
          <a:xfrm>
            <a:off x="952" y="0"/>
            <a:ext cx="9142089" cy="514349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srcRect t="19" b="9"/>
          <a:stretch>
            <a:fillRect/>
          </a:stretch>
        </p:blipFill>
        <p:spPr>
          <a:xfrm>
            <a:off x="952" y="0"/>
            <a:ext cx="9142089" cy="5143495"/>
          </a:xfrm>
          <a:prstGeom prst="rect">
            <a:avLst/>
          </a:prstGeom>
          <a:noFill/>
          <a:ln>
            <a:noFill/>
          </a:ln>
        </p:spPr>
      </p:pic>
      <p:sp>
        <p:nvSpPr>
          <p:cNvPr id="19" name="Google Shape;19;p4"/>
          <p:cNvSpPr txBox="1"/>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sp>
        <p:nvSpPr>
          <p:cNvPr id="20" name="Google Shape;20;p4"/>
          <p:cNvSpPr txBox="1"/>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spcBef>
                <a:spcPts val="1600"/>
              </a:spcBef>
              <a:spcAft>
                <a:spcPts val="0"/>
              </a:spcAft>
              <a:buClr>
                <a:schemeClr val="dk1"/>
              </a:buClr>
              <a:buSzPts val="1200"/>
              <a:buFont typeface="Muli"/>
              <a:buAutoNum type="alphaLcPeriod"/>
              <a:defRPr/>
            </a:lvl2pPr>
            <a:lvl3pPr marL="1371600" lvl="2" indent="-304800" rtl="0">
              <a:spcBef>
                <a:spcPts val="1600"/>
              </a:spcBef>
              <a:spcAft>
                <a:spcPts val="0"/>
              </a:spcAft>
              <a:buClr>
                <a:schemeClr val="dk1"/>
              </a:buClr>
              <a:buSzPts val="1200"/>
              <a:buFont typeface="Muli"/>
              <a:buAutoNum type="romanLcPeriod"/>
              <a:defRPr/>
            </a:lvl3pPr>
            <a:lvl4pPr marL="1828800" lvl="3" indent="-304800" rtl="0">
              <a:spcBef>
                <a:spcPts val="1600"/>
              </a:spcBef>
              <a:spcAft>
                <a:spcPts val="0"/>
              </a:spcAft>
              <a:buClr>
                <a:schemeClr val="dk1"/>
              </a:buClr>
              <a:buSzPts val="1200"/>
              <a:buFont typeface="Muli"/>
              <a:buAutoNum type="arabicPeriod"/>
              <a:defRPr/>
            </a:lvl4pPr>
            <a:lvl5pPr marL="2286000" lvl="4" indent="-304800" rtl="0">
              <a:spcBef>
                <a:spcPts val="1600"/>
              </a:spcBef>
              <a:spcAft>
                <a:spcPts val="0"/>
              </a:spcAft>
              <a:buClr>
                <a:schemeClr val="dk1"/>
              </a:buClr>
              <a:buSzPts val="1200"/>
              <a:buFont typeface="Muli"/>
              <a:buAutoNum type="alphaLcPeriod"/>
              <a:defRPr/>
            </a:lvl5pPr>
            <a:lvl6pPr marL="2743200" lvl="5" indent="-304800" rtl="0">
              <a:spcBef>
                <a:spcPts val="1600"/>
              </a:spcBef>
              <a:spcAft>
                <a:spcPts val="0"/>
              </a:spcAft>
              <a:buClr>
                <a:schemeClr val="dk1"/>
              </a:buClr>
              <a:buSzPts val="1200"/>
              <a:buFont typeface="Muli"/>
              <a:buAutoNum type="romanLcPeriod"/>
              <a:defRPr/>
            </a:lvl6pPr>
            <a:lvl7pPr marL="3200400" lvl="6" indent="-304800" rtl="0">
              <a:spcBef>
                <a:spcPts val="1600"/>
              </a:spcBef>
              <a:spcAft>
                <a:spcPts val="0"/>
              </a:spcAft>
              <a:buClr>
                <a:schemeClr val="dk1"/>
              </a:buClr>
              <a:buSzPts val="1200"/>
              <a:buFont typeface="Muli"/>
              <a:buAutoNum type="arabicPeriod"/>
              <a:defRPr/>
            </a:lvl7pPr>
            <a:lvl8pPr marL="3657600" lvl="7" indent="-304800" rtl="0">
              <a:spcBef>
                <a:spcPts val="1600"/>
              </a:spcBef>
              <a:spcAft>
                <a:spcPts val="0"/>
              </a:spcAft>
              <a:buClr>
                <a:schemeClr val="dk1"/>
              </a:buClr>
              <a:buSzPts val="1200"/>
              <a:buFont typeface="Muli"/>
              <a:buAutoNum type="alphaLcPeriod"/>
              <a:defRPr/>
            </a:lvl8pPr>
            <a:lvl9pPr marL="4114800" lvl="8" indent="-304800" rtl="0">
              <a:spcBef>
                <a:spcPts val="1600"/>
              </a:spcBef>
              <a:spcAft>
                <a:spcPts val="1600"/>
              </a:spcAft>
              <a:buClr>
                <a:schemeClr val="dk1"/>
              </a:buClr>
              <a:buSzPts val="1200"/>
              <a:buFont typeface="Muli"/>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srcRect t="19" b="9"/>
          <a:stretch>
            <a:fillRect/>
          </a:stretch>
        </p:blipFill>
        <p:spPr>
          <a:xfrm>
            <a:off x="952" y="0"/>
            <a:ext cx="9142089" cy="5143495"/>
          </a:xfrm>
          <a:prstGeom prst="rect">
            <a:avLst/>
          </a:prstGeom>
          <a:noFill/>
          <a:ln>
            <a:noFill/>
          </a:ln>
        </p:spPr>
      </p:pic>
      <p:sp>
        <p:nvSpPr>
          <p:cNvPr id="23" name="Google Shape;23;p5"/>
          <p:cNvSpPr txBox="1"/>
          <p:nvPr>
            <p:ph type="ctrTitle"/>
          </p:nvPr>
        </p:nvSpPr>
        <p:spPr>
          <a:xfrm>
            <a:off x="1638431" y="1606100"/>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 name="Google Shape;24;p5"/>
          <p:cNvSpPr txBox="1"/>
          <p:nvPr>
            <p:ph type="subTitle" idx="1"/>
          </p:nvPr>
        </p:nvSpPr>
        <p:spPr>
          <a:xfrm>
            <a:off x="1638425" y="1993300"/>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25" name="Google Shape;25;p5"/>
          <p:cNvSpPr txBox="1"/>
          <p:nvPr>
            <p:ph type="ctrTitle" idx="2"/>
          </p:nvPr>
        </p:nvSpPr>
        <p:spPr>
          <a:xfrm>
            <a:off x="5282438" y="3224959"/>
            <a:ext cx="22227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6" name="Google Shape;26;p5"/>
          <p:cNvSpPr txBox="1"/>
          <p:nvPr>
            <p:ph type="subTitle" idx="3"/>
          </p:nvPr>
        </p:nvSpPr>
        <p:spPr>
          <a:xfrm>
            <a:off x="5282430" y="3612159"/>
            <a:ext cx="2222700" cy="78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p:txBody>
      </p:sp>
      <p:sp>
        <p:nvSpPr>
          <p:cNvPr id="27" name="Google Shape;27;p5"/>
          <p:cNvSpPr txBox="1"/>
          <p:nvPr>
            <p:ph type="title" idx="4"/>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srcRect/>
          <a:stretch>
            <a:fillRect/>
          </a:stretch>
        </p:blipFill>
        <p:spPr>
          <a:xfrm>
            <a:off x="952" y="0"/>
            <a:ext cx="9142089" cy="5143495"/>
          </a:xfrm>
          <a:prstGeom prst="rect">
            <a:avLst/>
          </a:prstGeom>
          <a:noFill/>
          <a:ln>
            <a:noFill/>
          </a:ln>
        </p:spPr>
      </p:pic>
      <p:sp>
        <p:nvSpPr>
          <p:cNvPr id="30" name="Google Shape;30;p6"/>
          <p:cNvSpPr txBox="1"/>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srcRect/>
          <a:stretch>
            <a:fillRect/>
          </a:stretch>
        </p:blipFill>
        <p:spPr>
          <a:xfrm>
            <a:off x="952" y="0"/>
            <a:ext cx="9142089" cy="5143495"/>
          </a:xfrm>
          <a:prstGeom prst="rect">
            <a:avLst/>
          </a:prstGeom>
          <a:noFill/>
          <a:ln>
            <a:noFill/>
          </a:ln>
        </p:spPr>
      </p:pic>
      <p:sp>
        <p:nvSpPr>
          <p:cNvPr id="33" name="Google Shape;33;p7"/>
          <p:cNvSpPr txBox="1"/>
          <p:nvPr>
            <p:ph type="subTitle" idx="1"/>
          </p:nvPr>
        </p:nvSpPr>
        <p:spPr>
          <a:xfrm>
            <a:off x="6299325" y="1682875"/>
            <a:ext cx="2112600" cy="26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algn="ctr" rtl="0">
              <a:lnSpc>
                <a:spcPct val="100000"/>
              </a:lnSpc>
              <a:spcBef>
                <a:spcPts val="1600"/>
              </a:spcBef>
              <a:spcAft>
                <a:spcPts val="0"/>
              </a:spcAft>
              <a:buClr>
                <a:schemeClr val="lt1"/>
              </a:buClr>
              <a:buSzPts val="1600"/>
              <a:buChar char="○"/>
              <a:defRPr sz="1600">
                <a:solidFill>
                  <a:schemeClr val="lt1"/>
                </a:solidFill>
              </a:defRPr>
            </a:lvl2pPr>
            <a:lvl3pPr lvl="2" algn="ctr" rtl="0">
              <a:lnSpc>
                <a:spcPct val="100000"/>
              </a:lnSpc>
              <a:spcBef>
                <a:spcPts val="0"/>
              </a:spcBef>
              <a:spcAft>
                <a:spcPts val="0"/>
              </a:spcAft>
              <a:buClr>
                <a:schemeClr val="lt1"/>
              </a:buClr>
              <a:buSzPts val="1600"/>
              <a:buChar char="■"/>
              <a:defRPr sz="1600">
                <a:solidFill>
                  <a:schemeClr val="lt1"/>
                </a:solidFill>
              </a:defRPr>
            </a:lvl3pPr>
            <a:lvl4pPr lvl="3" algn="ctr" rtl="0">
              <a:lnSpc>
                <a:spcPct val="100000"/>
              </a:lnSpc>
              <a:spcBef>
                <a:spcPts val="0"/>
              </a:spcBef>
              <a:spcAft>
                <a:spcPts val="0"/>
              </a:spcAft>
              <a:buClr>
                <a:schemeClr val="lt1"/>
              </a:buClr>
              <a:buSzPts val="1600"/>
              <a:buChar char="●"/>
              <a:defRPr sz="1600">
                <a:solidFill>
                  <a:schemeClr val="lt1"/>
                </a:solidFill>
              </a:defRPr>
            </a:lvl4pPr>
            <a:lvl5pPr lvl="4" algn="ctr" rtl="0">
              <a:lnSpc>
                <a:spcPct val="100000"/>
              </a:lnSpc>
              <a:spcBef>
                <a:spcPts val="0"/>
              </a:spcBef>
              <a:spcAft>
                <a:spcPts val="0"/>
              </a:spcAft>
              <a:buClr>
                <a:schemeClr val="lt1"/>
              </a:buClr>
              <a:buSzPts val="1600"/>
              <a:buChar char="○"/>
              <a:defRPr sz="1600">
                <a:solidFill>
                  <a:schemeClr val="lt1"/>
                </a:solidFill>
              </a:defRPr>
            </a:lvl5pPr>
            <a:lvl6pPr lvl="5" algn="ctr" rtl="0">
              <a:lnSpc>
                <a:spcPct val="100000"/>
              </a:lnSpc>
              <a:spcBef>
                <a:spcPts val="0"/>
              </a:spcBef>
              <a:spcAft>
                <a:spcPts val="0"/>
              </a:spcAft>
              <a:buClr>
                <a:schemeClr val="lt1"/>
              </a:buClr>
              <a:buSzPts val="1600"/>
              <a:buChar char="■"/>
              <a:defRPr sz="1600">
                <a:solidFill>
                  <a:schemeClr val="lt1"/>
                </a:solidFill>
              </a:defRPr>
            </a:lvl6pPr>
            <a:lvl7pPr lvl="6" algn="ctr" rtl="0">
              <a:lnSpc>
                <a:spcPct val="100000"/>
              </a:lnSpc>
              <a:spcBef>
                <a:spcPts val="0"/>
              </a:spcBef>
              <a:spcAft>
                <a:spcPts val="0"/>
              </a:spcAft>
              <a:buClr>
                <a:schemeClr val="lt1"/>
              </a:buClr>
              <a:buSzPts val="1600"/>
              <a:buChar char="●"/>
              <a:defRPr sz="1600">
                <a:solidFill>
                  <a:schemeClr val="lt1"/>
                </a:solidFill>
              </a:defRPr>
            </a:lvl7pPr>
            <a:lvl8pPr lvl="7" algn="ctr" rtl="0">
              <a:lnSpc>
                <a:spcPct val="100000"/>
              </a:lnSpc>
              <a:spcBef>
                <a:spcPts val="0"/>
              </a:spcBef>
              <a:spcAft>
                <a:spcPts val="0"/>
              </a:spcAft>
              <a:buClr>
                <a:schemeClr val="lt1"/>
              </a:buClr>
              <a:buSzPts val="1600"/>
              <a:buChar char="○"/>
              <a:defRPr sz="1600">
                <a:solidFill>
                  <a:schemeClr val="lt1"/>
                </a:solidFill>
              </a:defRPr>
            </a:lvl8pPr>
            <a:lvl9pPr lvl="8" algn="ctr" rtl="0">
              <a:lnSpc>
                <a:spcPct val="100000"/>
              </a:lnSpc>
              <a:spcBef>
                <a:spcPts val="0"/>
              </a:spcBef>
              <a:spcAft>
                <a:spcPts val="0"/>
              </a:spcAft>
              <a:buClr>
                <a:schemeClr val="lt1"/>
              </a:buClr>
              <a:buSzPts val="1600"/>
              <a:buChar char="■"/>
              <a:defRPr sz="1600">
                <a:solidFill>
                  <a:schemeClr val="lt1"/>
                </a:solidFill>
              </a:defRPr>
            </a:lvl9pPr>
          </a:lstStyle>
          <a:p/>
        </p:txBody>
      </p:sp>
      <p:sp>
        <p:nvSpPr>
          <p:cNvPr id="34" name="Google Shape;34;p7"/>
          <p:cNvSpPr txBox="1"/>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Thin"/>
              <a:buNone/>
              <a:defRPr sz="3500">
                <a:latin typeface="Raleway Thin"/>
                <a:ea typeface="Raleway Thin"/>
                <a:cs typeface="Raleway Thin"/>
                <a:sym typeface="Raleway Thin"/>
              </a:defRPr>
            </a:lvl2pPr>
            <a:lvl3pPr lvl="2" rtl="0">
              <a:spcBef>
                <a:spcPts val="0"/>
              </a:spcBef>
              <a:spcAft>
                <a:spcPts val="0"/>
              </a:spcAft>
              <a:buSzPts val="3500"/>
              <a:buFont typeface="Raleway Thin"/>
              <a:buNone/>
              <a:defRPr sz="3500">
                <a:latin typeface="Raleway Thin"/>
                <a:ea typeface="Raleway Thin"/>
                <a:cs typeface="Raleway Thin"/>
                <a:sym typeface="Raleway Thin"/>
              </a:defRPr>
            </a:lvl3pPr>
            <a:lvl4pPr lvl="3" rtl="0">
              <a:spcBef>
                <a:spcPts val="0"/>
              </a:spcBef>
              <a:spcAft>
                <a:spcPts val="0"/>
              </a:spcAft>
              <a:buSzPts val="3500"/>
              <a:buFont typeface="Raleway Thin"/>
              <a:buNone/>
              <a:defRPr sz="3500">
                <a:latin typeface="Raleway Thin"/>
                <a:ea typeface="Raleway Thin"/>
                <a:cs typeface="Raleway Thin"/>
                <a:sym typeface="Raleway Thin"/>
              </a:defRPr>
            </a:lvl4pPr>
            <a:lvl5pPr lvl="4" rtl="0">
              <a:spcBef>
                <a:spcPts val="0"/>
              </a:spcBef>
              <a:spcAft>
                <a:spcPts val="0"/>
              </a:spcAft>
              <a:buSzPts val="3500"/>
              <a:buFont typeface="Raleway Thin"/>
              <a:buNone/>
              <a:defRPr sz="3500">
                <a:latin typeface="Raleway Thin"/>
                <a:ea typeface="Raleway Thin"/>
                <a:cs typeface="Raleway Thin"/>
                <a:sym typeface="Raleway Thin"/>
              </a:defRPr>
            </a:lvl5pPr>
            <a:lvl6pPr lvl="5" rtl="0">
              <a:spcBef>
                <a:spcPts val="0"/>
              </a:spcBef>
              <a:spcAft>
                <a:spcPts val="0"/>
              </a:spcAft>
              <a:buSzPts val="3500"/>
              <a:buFont typeface="Raleway Thin"/>
              <a:buNone/>
              <a:defRPr sz="3500">
                <a:latin typeface="Raleway Thin"/>
                <a:ea typeface="Raleway Thin"/>
                <a:cs typeface="Raleway Thin"/>
                <a:sym typeface="Raleway Thin"/>
              </a:defRPr>
            </a:lvl6pPr>
            <a:lvl7pPr lvl="6" rtl="0">
              <a:spcBef>
                <a:spcPts val="0"/>
              </a:spcBef>
              <a:spcAft>
                <a:spcPts val="0"/>
              </a:spcAft>
              <a:buSzPts val="3500"/>
              <a:buFont typeface="Raleway Thin"/>
              <a:buNone/>
              <a:defRPr sz="3500">
                <a:latin typeface="Raleway Thin"/>
                <a:ea typeface="Raleway Thin"/>
                <a:cs typeface="Raleway Thin"/>
                <a:sym typeface="Raleway Thin"/>
              </a:defRPr>
            </a:lvl7pPr>
            <a:lvl8pPr lvl="7" rtl="0">
              <a:spcBef>
                <a:spcPts val="0"/>
              </a:spcBef>
              <a:spcAft>
                <a:spcPts val="0"/>
              </a:spcAft>
              <a:buSzPts val="3500"/>
              <a:buFont typeface="Raleway Thin"/>
              <a:buNone/>
              <a:defRPr sz="3500">
                <a:latin typeface="Raleway Thin"/>
                <a:ea typeface="Raleway Thin"/>
                <a:cs typeface="Raleway Thin"/>
                <a:sym typeface="Raleway Thin"/>
              </a:defRPr>
            </a:lvl8pPr>
            <a:lvl9pPr lvl="8" rtl="0">
              <a:spcBef>
                <a:spcPts val="0"/>
              </a:spcBef>
              <a:spcAft>
                <a:spcPts val="0"/>
              </a:spcAft>
              <a:buSzPts val="3500"/>
              <a:buFont typeface="Raleway Thin"/>
              <a:buNone/>
              <a:defRPr sz="3500">
                <a:latin typeface="Raleway Thin"/>
                <a:ea typeface="Raleway Thin"/>
                <a:cs typeface="Raleway Thin"/>
                <a:sym typeface="Raleway Thi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5" name="Shape 35"/>
        <p:cNvGrpSpPr/>
        <p:nvPr/>
      </p:nvGrpSpPr>
      <p:grpSpPr>
        <a:xfrm>
          <a:off x="0" y="0"/>
          <a:ext cx="0" cy="0"/>
          <a:chOff x="0" y="0"/>
          <a:chExt cx="0" cy="0"/>
        </a:xfrm>
      </p:grpSpPr>
      <p:pic>
        <p:nvPicPr>
          <p:cNvPr id="36" name="Google Shape;36;p8"/>
          <p:cNvPicPr preferRelativeResize="0"/>
          <p:nvPr/>
        </p:nvPicPr>
        <p:blipFill rotWithShape="1">
          <a:blip r:embed="rId2"/>
          <a:srcRect t="19" b="9"/>
          <a:stretch>
            <a:fillRect/>
          </a:stretch>
        </p:blipFill>
        <p:spPr>
          <a:xfrm>
            <a:off x="952" y="0"/>
            <a:ext cx="9142089" cy="5143495"/>
          </a:xfrm>
          <a:prstGeom prst="rect">
            <a:avLst/>
          </a:prstGeom>
          <a:noFill/>
          <a:ln>
            <a:noFill/>
          </a:ln>
        </p:spPr>
      </p:pic>
      <p:sp>
        <p:nvSpPr>
          <p:cNvPr id="37" name="Google Shape;37;p8"/>
          <p:cNvSpPr txBox="1"/>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8" name="Shape 38"/>
        <p:cNvGrpSpPr/>
        <p:nvPr/>
      </p:nvGrpSpPr>
      <p:grpSpPr>
        <a:xfrm>
          <a:off x="0" y="0"/>
          <a:ext cx="0" cy="0"/>
          <a:chOff x="0" y="0"/>
          <a:chExt cx="0" cy="0"/>
        </a:xfrm>
      </p:grpSpPr>
      <p:pic>
        <p:nvPicPr>
          <p:cNvPr id="39" name="Google Shape;39;p9"/>
          <p:cNvPicPr preferRelativeResize="0"/>
          <p:nvPr/>
        </p:nvPicPr>
        <p:blipFill rotWithShape="1">
          <a:blip r:embed="rId2"/>
          <a:srcRect l="9" r="9"/>
          <a:stretch>
            <a:fillRect/>
          </a:stretch>
        </p:blipFill>
        <p:spPr>
          <a:xfrm flipH="1">
            <a:off x="1528207" y="-721500"/>
            <a:ext cx="7397144" cy="6690379"/>
          </a:xfrm>
          <a:prstGeom prst="rect">
            <a:avLst/>
          </a:prstGeom>
          <a:noFill/>
          <a:ln>
            <a:noFill/>
          </a:ln>
        </p:spPr>
      </p:pic>
      <p:sp>
        <p:nvSpPr>
          <p:cNvPr id="40" name="Google Shape;40;p9"/>
          <p:cNvSpPr txBox="1"/>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2" name="Shape 42"/>
        <p:cNvGrpSpPr/>
        <p:nvPr/>
      </p:nvGrpSpPr>
      <p:grpSpPr>
        <a:xfrm>
          <a:off x="0" y="0"/>
          <a:ext cx="0" cy="0"/>
          <a:chOff x="0" y="0"/>
          <a:chExt cx="0" cy="0"/>
        </a:xfrm>
      </p:grpSpPr>
      <p:pic>
        <p:nvPicPr>
          <p:cNvPr id="43" name="Google Shape;43;p10"/>
          <p:cNvPicPr preferRelativeResize="0"/>
          <p:nvPr/>
        </p:nvPicPr>
        <p:blipFill rotWithShape="1">
          <a:blip r:embed="rId2"/>
          <a:srcRect/>
          <a:stretch>
            <a:fillRect/>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srcRect l="9" r="9"/>
          <a:stretch>
            <a:fillRect/>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srcRect l="9" r="9"/>
          <a:stretch>
            <a:fillRect/>
          </a:stretch>
        </p:blipFill>
        <p:spPr>
          <a:xfrm rot="5400000" flipH="1">
            <a:off x="-2622366" y="-4796974"/>
            <a:ext cx="6616178" cy="5984052"/>
          </a:xfrm>
          <a:prstGeom prst="rect">
            <a:avLst/>
          </a:prstGeom>
          <a:noFill/>
          <a:ln>
            <a:noFill/>
          </a:ln>
        </p:spPr>
      </p:pic>
      <p:pic>
        <p:nvPicPr>
          <p:cNvPr id="46" name="Google Shape;46;p10"/>
          <p:cNvPicPr preferRelativeResize="0"/>
          <p:nvPr/>
        </p:nvPicPr>
        <p:blipFill rotWithShape="1">
          <a:blip r:embed="rId3"/>
          <a:srcRect l="9" r="9"/>
          <a:stretch>
            <a:fillRect/>
          </a:stretch>
        </p:blipFill>
        <p:spPr>
          <a:xfrm rot="-8100000">
            <a:off x="6250564" y="-2482419"/>
            <a:ext cx="4563393" cy="4127392"/>
          </a:xfrm>
          <a:prstGeom prst="rect">
            <a:avLst/>
          </a:prstGeom>
          <a:noFill/>
          <a:ln>
            <a:noFill/>
          </a:ln>
        </p:spPr>
      </p:pic>
      <p:sp>
        <p:nvSpPr>
          <p:cNvPr id="47" name="Google Shape;47;p10"/>
          <p:cNvSpPr txBox="1"/>
          <p:nvPr>
            <p:ph type="title"/>
          </p:nvPr>
        </p:nvSpPr>
        <p:spPr>
          <a:xfrm>
            <a:off x="4572000" y="1503150"/>
            <a:ext cx="1657200" cy="1680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500">
                <a:solidFill>
                  <a:schemeClr val="lt1"/>
                </a:solidFill>
              </a:defRPr>
            </a:lvl1pPr>
            <a:lvl2pPr lvl="1" algn="ctr" rtl="0">
              <a:spcBef>
                <a:spcPts val="0"/>
              </a:spcBef>
              <a:spcAft>
                <a:spcPts val="0"/>
              </a:spcAft>
              <a:buSzPts val="2400"/>
              <a:buFont typeface="Raleway Thin"/>
              <a:buNone/>
              <a:defRPr sz="2400">
                <a:latin typeface="Raleway Thin"/>
                <a:ea typeface="Raleway Thin"/>
                <a:cs typeface="Raleway Thin"/>
                <a:sym typeface="Raleway Thin"/>
              </a:defRPr>
            </a:lvl2pPr>
            <a:lvl3pPr lvl="2" algn="ctr" rtl="0">
              <a:spcBef>
                <a:spcPts val="0"/>
              </a:spcBef>
              <a:spcAft>
                <a:spcPts val="0"/>
              </a:spcAft>
              <a:buSzPts val="2400"/>
              <a:buFont typeface="Raleway Thin"/>
              <a:buNone/>
              <a:defRPr sz="2400">
                <a:latin typeface="Raleway Thin"/>
                <a:ea typeface="Raleway Thin"/>
                <a:cs typeface="Raleway Thin"/>
                <a:sym typeface="Raleway Thin"/>
              </a:defRPr>
            </a:lvl3pPr>
            <a:lvl4pPr lvl="3" algn="ctr" rtl="0">
              <a:spcBef>
                <a:spcPts val="0"/>
              </a:spcBef>
              <a:spcAft>
                <a:spcPts val="0"/>
              </a:spcAft>
              <a:buSzPts val="2400"/>
              <a:buFont typeface="Raleway Thin"/>
              <a:buNone/>
              <a:defRPr sz="2400">
                <a:latin typeface="Raleway Thin"/>
                <a:ea typeface="Raleway Thin"/>
                <a:cs typeface="Raleway Thin"/>
                <a:sym typeface="Raleway Thin"/>
              </a:defRPr>
            </a:lvl4pPr>
            <a:lvl5pPr lvl="4" algn="ctr" rtl="0">
              <a:spcBef>
                <a:spcPts val="0"/>
              </a:spcBef>
              <a:spcAft>
                <a:spcPts val="0"/>
              </a:spcAft>
              <a:buSzPts val="2400"/>
              <a:buFont typeface="Raleway Thin"/>
              <a:buNone/>
              <a:defRPr sz="2400">
                <a:latin typeface="Raleway Thin"/>
                <a:ea typeface="Raleway Thin"/>
                <a:cs typeface="Raleway Thin"/>
                <a:sym typeface="Raleway Thin"/>
              </a:defRPr>
            </a:lvl5pPr>
            <a:lvl6pPr lvl="5" algn="ctr" rtl="0">
              <a:spcBef>
                <a:spcPts val="0"/>
              </a:spcBef>
              <a:spcAft>
                <a:spcPts val="0"/>
              </a:spcAft>
              <a:buSzPts val="2400"/>
              <a:buFont typeface="Raleway Thin"/>
              <a:buNone/>
              <a:defRPr sz="2400">
                <a:latin typeface="Raleway Thin"/>
                <a:ea typeface="Raleway Thin"/>
                <a:cs typeface="Raleway Thin"/>
                <a:sym typeface="Raleway Thin"/>
              </a:defRPr>
            </a:lvl6pPr>
            <a:lvl7pPr lvl="6" algn="ctr" rtl="0">
              <a:spcBef>
                <a:spcPts val="0"/>
              </a:spcBef>
              <a:spcAft>
                <a:spcPts val="0"/>
              </a:spcAft>
              <a:buSzPts val="2400"/>
              <a:buFont typeface="Raleway Thin"/>
              <a:buNone/>
              <a:defRPr sz="2400">
                <a:latin typeface="Raleway Thin"/>
                <a:ea typeface="Raleway Thin"/>
                <a:cs typeface="Raleway Thin"/>
                <a:sym typeface="Raleway Thin"/>
              </a:defRPr>
            </a:lvl7pPr>
            <a:lvl8pPr lvl="7" algn="ctr" rtl="0">
              <a:spcBef>
                <a:spcPts val="0"/>
              </a:spcBef>
              <a:spcAft>
                <a:spcPts val="0"/>
              </a:spcAft>
              <a:buSzPts val="2400"/>
              <a:buFont typeface="Raleway Thin"/>
              <a:buNone/>
              <a:defRPr sz="2400">
                <a:latin typeface="Raleway Thin"/>
                <a:ea typeface="Raleway Thin"/>
                <a:cs typeface="Raleway Thin"/>
                <a:sym typeface="Raleway Thin"/>
              </a:defRPr>
            </a:lvl8pPr>
            <a:lvl9pPr lvl="8" algn="ctr" rtl="0">
              <a:spcBef>
                <a:spcPts val="0"/>
              </a:spcBef>
              <a:spcAft>
                <a:spcPts val="0"/>
              </a:spcAft>
              <a:buSzPts val="2400"/>
              <a:buFont typeface="Raleway Thin"/>
              <a:buNone/>
              <a:defRPr sz="2400">
                <a:latin typeface="Raleway Thin"/>
                <a:ea typeface="Raleway Thin"/>
                <a:cs typeface="Raleway Thin"/>
                <a:sym typeface="Raleway Thin"/>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lt2"/>
            </a:gs>
          </a:gsLst>
          <a:lin ang="2700006" scaled="0"/>
        </a:gra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panose="020B0606030504020204"/>
              <a:buChar char="●"/>
              <a:defRPr sz="1800">
                <a:solidFill>
                  <a:schemeClr val="lt1"/>
                </a:solidFill>
                <a:latin typeface="Open Sans" panose="020B0606030504020204"/>
                <a:ea typeface="Open Sans" panose="020B0606030504020204"/>
                <a:cs typeface="Open Sans" panose="020B0606030504020204"/>
                <a:sym typeface="Open Sans" panose="020B0606030504020204"/>
              </a:defRPr>
            </a:lvl1pPr>
            <a:lvl2pPr marL="914400" lvl="1" indent="-317500">
              <a:lnSpc>
                <a:spcPct val="115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2pPr>
            <a:lvl3pPr marL="1371600" lvl="2" indent="-317500">
              <a:lnSpc>
                <a:spcPct val="115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3pPr>
            <a:lvl4pPr marL="1828800" lvl="3" indent="-317500">
              <a:lnSpc>
                <a:spcPct val="115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4pPr>
            <a:lvl5pPr marL="2286000" lvl="4" indent="-317500">
              <a:lnSpc>
                <a:spcPct val="115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5pPr>
            <a:lvl6pPr marL="2743200" lvl="5" indent="-317500">
              <a:lnSpc>
                <a:spcPct val="115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6pPr>
            <a:lvl7pPr marL="3200400" lvl="6" indent="-317500">
              <a:lnSpc>
                <a:spcPct val="115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7pPr>
            <a:lvl8pPr marL="3657600" lvl="7" indent="-317500">
              <a:lnSpc>
                <a:spcPct val="115000"/>
              </a:lnSpc>
              <a:spcBef>
                <a:spcPts val="1600"/>
              </a:spcBef>
              <a:spcAft>
                <a:spcPts val="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8pPr>
            <a:lvl9pPr marL="4114800" lvl="8" indent="-317500">
              <a:lnSpc>
                <a:spcPct val="115000"/>
              </a:lnSpc>
              <a:spcBef>
                <a:spcPts val="1600"/>
              </a:spcBef>
              <a:spcAft>
                <a:spcPts val="1600"/>
              </a:spcAft>
              <a:buClr>
                <a:schemeClr val="lt1"/>
              </a:buClr>
              <a:buSzPts val="1400"/>
              <a:buFont typeface="Open Sans" panose="020B0606030504020204"/>
              <a:buChar char="■"/>
              <a:defRPr>
                <a:solidFill>
                  <a:schemeClr val="lt1"/>
                </a:solidFill>
                <a:latin typeface="Open Sans" panose="020B0606030504020204"/>
                <a:ea typeface="Open Sans" panose="020B0606030504020204"/>
                <a:cs typeface="Open Sans" panose="020B0606030504020204"/>
                <a:sym typeface="Open Sans" panose="020B06060305040202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sp>
        <p:nvSpPr>
          <p:cNvPr id="152" name="Google Shape;152;p28"/>
          <p:cNvSpPr txBox="1"/>
          <p:nvPr>
            <p:ph type="ctrTitle"/>
          </p:nvPr>
        </p:nvSpPr>
        <p:spPr>
          <a:xfrm>
            <a:off x="2019300" y="1245870"/>
            <a:ext cx="5105400" cy="13487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US" sz="2400">
                <a:solidFill>
                  <a:schemeClr val="accent2"/>
                </a:solidFill>
              </a:rPr>
              <a:t>FOREIGN EXCHANGE RATE PREDICTION USING ARTICLE DATA</a:t>
            </a:r>
            <a:br>
              <a:rPr lang="en-IN" altLang="en-US" sz="2400">
                <a:solidFill>
                  <a:schemeClr val="accent2"/>
                </a:solidFill>
              </a:rPr>
            </a:br>
            <a:r>
              <a:rPr lang="en-IN" altLang="en-US" sz="2400">
                <a:solidFill>
                  <a:schemeClr val="accent2"/>
                </a:solidFill>
              </a:rPr>
              <a:t>(WEB SCRAPPING &amp; TOPIC MODELLING)</a:t>
            </a:r>
            <a:endParaRPr lang="en-IN" altLang="en-US" sz="2400">
              <a:solidFill>
                <a:schemeClr val="accent2"/>
              </a:solidFill>
            </a:endParaRPr>
          </a:p>
        </p:txBody>
      </p:sp>
      <p:sp>
        <p:nvSpPr>
          <p:cNvPr id="153" name="Google Shape;153;p28"/>
          <p:cNvSpPr txBox="1"/>
          <p:nvPr>
            <p:ph type="subTitle" idx="1"/>
          </p:nvPr>
        </p:nvSpPr>
        <p:spPr>
          <a:xfrm>
            <a:off x="2353860" y="2594873"/>
            <a:ext cx="4272300" cy="43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US"/>
              <a:t>Presented By:</a:t>
            </a:r>
            <a:endParaRPr lang="en-IN" altLang="en-US"/>
          </a:p>
          <a:p>
            <a:pPr marL="0" lvl="0" indent="0" algn="ctr" rtl="0">
              <a:spcBef>
                <a:spcPts val="0"/>
              </a:spcBef>
              <a:spcAft>
                <a:spcPts val="0"/>
              </a:spcAft>
              <a:buNone/>
            </a:pPr>
            <a:r>
              <a:rPr lang="en-IN" altLang="en-US"/>
              <a:t>Anis Ghosh	1804430</a:t>
            </a:r>
            <a:endParaRPr lang="en-IN" altLang="en-US"/>
          </a:p>
          <a:p>
            <a:pPr marL="0" lvl="0" indent="0" algn="ctr" rtl="0">
              <a:spcBef>
                <a:spcPts val="0"/>
              </a:spcBef>
              <a:spcAft>
                <a:spcPts val="0"/>
              </a:spcAft>
              <a:buNone/>
            </a:pPr>
            <a:r>
              <a:rPr lang="en-IN" altLang="en-US"/>
              <a:t>Harsh Bansal	1804442</a:t>
            </a:r>
            <a:endParaRPr lang="en-IN" altLang="en-US"/>
          </a:p>
          <a:p>
            <a:pPr marL="0" lvl="0" indent="0" algn="ctr" rtl="0">
              <a:spcBef>
                <a:spcPts val="0"/>
              </a:spcBef>
              <a:spcAft>
                <a:spcPts val="0"/>
              </a:spcAft>
              <a:buNone/>
            </a:pPr>
            <a:r>
              <a:rPr lang="en-IN" altLang="en-US"/>
              <a:t>Sumit Saha	1804485</a:t>
            </a:r>
            <a:endParaRPr lang="en-IN" altLang="en-US"/>
          </a:p>
          <a:p>
            <a:pPr marL="0" lvl="0" indent="0" algn="ctr" rtl="0">
              <a:spcBef>
                <a:spcPts val="0"/>
              </a:spcBef>
              <a:spcAft>
                <a:spcPts val="0"/>
              </a:spcAft>
              <a:buNone/>
            </a:pPr>
            <a:r>
              <a:rPr lang="en-IN" altLang="en-US"/>
              <a:t>Utsab Ghosh	1804488</a:t>
            </a:r>
            <a:endParaRPr lang="en-IN" altLang="en-US"/>
          </a:p>
          <a:p>
            <a:pPr marL="0" lvl="0" indent="0" algn="ctr" rtl="0">
              <a:spcBef>
                <a:spcPts val="0"/>
              </a:spcBef>
              <a:spcAft>
                <a:spcPts val="0"/>
              </a:spcAft>
              <a:buNone/>
            </a:pPr>
            <a:r>
              <a:rPr lang="en-IN" altLang="en-US"/>
              <a:t>Tina Sasmal	1804486</a:t>
            </a: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737005" y="7720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US"/>
              <a:t>ANALYSIS ( EDA )</a:t>
            </a:r>
            <a:endParaRPr lang="en-IN" altLang="en-US"/>
          </a:p>
        </p:txBody>
      </p:sp>
      <p:sp>
        <p:nvSpPr>
          <p:cNvPr id="159" name="Google Shape;159;p29"/>
          <p:cNvSpPr txBox="1"/>
          <p:nvPr>
            <p:ph type="body" idx="1"/>
          </p:nvPr>
        </p:nvSpPr>
        <p:spPr>
          <a:xfrm>
            <a:off x="737075" y="704345"/>
            <a:ext cx="7669800" cy="3148200"/>
          </a:xfrm>
          <a:prstGeom prst="rect">
            <a:avLst/>
          </a:prstGeom>
        </p:spPr>
        <p:txBody>
          <a:bodyPr spcFirstLastPara="1" wrap="square" lIns="91425" tIns="91425" rIns="91425" bIns="91425" anchor="t" anchorCtr="0">
            <a:noAutofit/>
          </a:bodyPr>
          <a:lstStyle/>
          <a:p>
            <a:pPr marL="0" lvl="0" indent="0" algn="l" rtl="0">
              <a:lnSpc>
                <a:spcPct val="150000"/>
              </a:lnSpc>
              <a:buNone/>
            </a:pPr>
            <a:r>
              <a:rPr lang="en-US" altLang="en-GB"/>
              <a:t>In data mining, Exploratory Data Analysis (EDA) is an approach to analyzing datasets to summarize their main characteristics, often with visual methods. EDA is used for seeing what the data can tell us before the modelling task. It is not easy to look at a column of numbers or a whole spreadsheet and determine important characteristics of the data. It may be tedious, boring, and/or overwhelming to derive insights by looking at plain numbers. Exploratory data analysis techniques have been devised as an aid in this situation.</a:t>
            </a:r>
            <a:endParaRPr lang="en-US" altLang="en-GB"/>
          </a:p>
          <a:p>
            <a:pPr marL="0" lvl="0" indent="0" algn="l" rtl="0">
              <a:lnSpc>
                <a:spcPct val="150000"/>
              </a:lnSpc>
              <a:buNone/>
            </a:pPr>
            <a:r>
              <a:rPr lang="en-US" altLang="en-GB"/>
              <a:t>Exploratory Data Analysis (EDA) is an approach/philosophy for data analysis that employs a variety of techniques (mostly graphical) to </a:t>
            </a:r>
            <a:endParaRPr lang="en-US" altLang="en-GB"/>
          </a:p>
          <a:p>
            <a:pPr marL="0" lvl="0" indent="0" algn="l" rtl="0">
              <a:lnSpc>
                <a:spcPct val="150000"/>
              </a:lnSpc>
              <a:buNone/>
            </a:pPr>
            <a:endParaRPr lang="en-US" altLang="en-GB"/>
          </a:p>
          <a:p>
            <a:pPr marL="171450" lvl="0" indent="-171450" algn="l" rtl="0">
              <a:lnSpc>
                <a:spcPct val="150000"/>
              </a:lnSpc>
              <a:buFont typeface="Arial" panose="020B0604020202020204" pitchFamily="34" charset="0"/>
              <a:buChar char="•"/>
            </a:pPr>
            <a:r>
              <a:rPr lang="en-US" altLang="en-GB"/>
              <a:t></a:t>
            </a:r>
            <a:r>
              <a:rPr lang="en-IN" altLang="en-US"/>
              <a:t>M</a:t>
            </a:r>
            <a:r>
              <a:rPr lang="en-US" altLang="en-GB"/>
              <a:t>aximize insight into a data set </a:t>
            </a:r>
            <a:endParaRPr lang="en-US" altLang="en-GB"/>
          </a:p>
          <a:p>
            <a:pPr marL="171450" lvl="0" indent="-171450" algn="l" rtl="0">
              <a:lnSpc>
                <a:spcPct val="150000"/>
              </a:lnSpc>
              <a:buFont typeface="Arial" panose="020B0604020202020204" pitchFamily="34" charset="0"/>
              <a:buChar char="•"/>
            </a:pPr>
            <a:r>
              <a:rPr lang="en-US" altLang="en-GB"/>
              <a:t></a:t>
            </a:r>
            <a:r>
              <a:rPr lang="en-IN" altLang="en-US"/>
              <a:t>U</a:t>
            </a:r>
            <a:r>
              <a:rPr lang="en-US" altLang="en-GB"/>
              <a:t>ncover underlying structure</a:t>
            </a:r>
            <a:endParaRPr lang="en-US" altLang="en-GB"/>
          </a:p>
          <a:p>
            <a:pPr marL="171450" lvl="0" indent="-171450" algn="l" rtl="0">
              <a:lnSpc>
                <a:spcPct val="150000"/>
              </a:lnSpc>
              <a:buFont typeface="Arial" panose="020B0604020202020204" pitchFamily="34" charset="0"/>
              <a:buChar char="•"/>
            </a:pPr>
            <a:r>
              <a:rPr lang="en-US" altLang="en-GB"/>
              <a:t></a:t>
            </a:r>
            <a:r>
              <a:rPr lang="en-IN" altLang="en-US"/>
              <a:t>E</a:t>
            </a:r>
            <a:r>
              <a:rPr lang="en-US" altLang="en-GB"/>
              <a:t>xtract important variables</a:t>
            </a:r>
            <a:endParaRPr lang="en-US" altLang="en-GB"/>
          </a:p>
          <a:p>
            <a:pPr marL="171450" lvl="0" indent="-171450" algn="l" rtl="0">
              <a:lnSpc>
                <a:spcPct val="150000"/>
              </a:lnSpc>
              <a:buFont typeface="Arial" panose="020B0604020202020204" pitchFamily="34" charset="0"/>
              <a:buChar char="•"/>
            </a:pPr>
            <a:r>
              <a:rPr lang="en-US" altLang="en-GB"/>
              <a:t></a:t>
            </a:r>
            <a:r>
              <a:rPr lang="en-IN" altLang="en-US"/>
              <a:t>D</a:t>
            </a:r>
            <a:r>
              <a:rPr lang="en-US" altLang="en-GB"/>
              <a:t>etect outliers and anomalies</a:t>
            </a:r>
            <a:endParaRPr lang="en-US" altLang="en-GB"/>
          </a:p>
          <a:p>
            <a:pPr marL="171450" lvl="0" indent="-171450" algn="l" rtl="0">
              <a:lnSpc>
                <a:spcPct val="150000"/>
              </a:lnSpc>
              <a:buFont typeface="Arial" panose="020B0604020202020204" pitchFamily="34" charset="0"/>
              <a:buChar char="•"/>
            </a:pPr>
            <a:r>
              <a:rPr lang="en-US" altLang="en-GB"/>
              <a:t></a:t>
            </a:r>
            <a:r>
              <a:rPr lang="en-IN" altLang="en-US"/>
              <a:t>T</a:t>
            </a:r>
            <a:r>
              <a:rPr lang="en-US" altLang="en-GB"/>
              <a:t>est underlying assumptions</a:t>
            </a:r>
            <a:endParaRPr lang="en-US" altLang="en-GB"/>
          </a:p>
          <a:p>
            <a:pPr marL="171450" lvl="0" indent="-171450" algn="l" rtl="0">
              <a:lnSpc>
                <a:spcPct val="150000"/>
              </a:lnSpc>
              <a:buFont typeface="Arial" panose="020B0604020202020204" pitchFamily="34" charset="0"/>
              <a:buChar char="•"/>
            </a:pPr>
            <a:r>
              <a:rPr lang="en-US" altLang="en-GB"/>
              <a:t></a:t>
            </a:r>
            <a:r>
              <a:rPr lang="en-IN" altLang="en-US"/>
              <a:t>D</a:t>
            </a:r>
            <a:r>
              <a:rPr lang="en-US" altLang="en-GB"/>
              <a:t>evelop parsimonious models</a:t>
            </a:r>
            <a:endParaRPr lang="en-US" altLang="en-GB"/>
          </a:p>
          <a:p>
            <a:pPr marL="171450" lvl="0" indent="-171450" algn="l" rtl="0">
              <a:lnSpc>
                <a:spcPct val="60000"/>
              </a:lnSpc>
              <a:spcBef>
                <a:spcPts val="0"/>
              </a:spcBef>
              <a:spcAft>
                <a:spcPts val="0"/>
              </a:spcAft>
              <a:buNone/>
            </a:pPr>
            <a:endParaRPr lang="en-US" alt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595470" y="201425"/>
            <a:ext cx="7669800" cy="3148200"/>
          </a:xfrm>
        </p:spPr>
        <p:txBody>
          <a:bodyPr/>
          <a:p>
            <a:pPr marL="152400" indent="0" algn="just">
              <a:buNone/>
            </a:pPr>
            <a:r>
              <a:rPr lang="en-US"/>
              <a:t>“Before Training, any model using any algorithm Data Preprocessing is that the most significant step and will be the primary step. The data Preprocessing contains several checkpoints (steps) such as: </a:t>
            </a:r>
            <a:endParaRPr lang="en-US"/>
          </a:p>
          <a:p>
            <a:pPr marL="152400" indent="0" algn="just">
              <a:buNone/>
            </a:pPr>
            <a:endParaRPr lang="en-US"/>
          </a:p>
          <a:p>
            <a:pPr marL="152400" indent="0" algn="just">
              <a:buNone/>
            </a:pPr>
            <a:r>
              <a:rPr lang="en-US"/>
              <a:t>Step 1: Import Libraries: The essential Libraries for Data preprocessing I used are Pandas for data manipulation and analysis, Numpy for numerical analysis, Matplotlib and Seaborn for better visuals and graphical stats of the data.</a:t>
            </a:r>
            <a:endParaRPr lang="en-US"/>
          </a:p>
          <a:p>
            <a:pPr marL="152400" indent="0" algn="just">
              <a:buNone/>
            </a:pPr>
            <a:endParaRPr lang="en-US"/>
          </a:p>
          <a:p>
            <a:pPr marL="152400" indent="0" algn="just">
              <a:buNone/>
            </a:pPr>
            <a:r>
              <a:rPr lang="en-US"/>
              <a:t>Step 2: Import the Dataset: This downloaded the dataset from Kaggle, and then downloaded the dataset using the pandas library.</a:t>
            </a:r>
            <a:endParaRPr lang="en-US"/>
          </a:p>
          <a:p>
            <a:pPr marL="152400" indent="0" algn="just">
              <a:buNone/>
            </a:pPr>
            <a:endParaRPr lang="en-US"/>
          </a:p>
          <a:p>
            <a:pPr marL="152400" indent="0" algn="just">
              <a:buNone/>
            </a:pPr>
            <a:r>
              <a:rPr lang="en-US"/>
              <a:t>Step 3: Taking care of Missing Data in Dataset: After evaluation of this dataset, I found no missing values in the dataset.</a:t>
            </a:r>
            <a:endParaRPr lang="en-US"/>
          </a:p>
          <a:p>
            <a:pPr marL="152400" indent="0" algn="just">
              <a:buNone/>
            </a:pPr>
            <a:endParaRPr lang="en-US"/>
          </a:p>
          <a:p>
            <a:pPr marL="152400" indent="0" algn="just">
              <a:buNone/>
            </a:pPr>
            <a:r>
              <a:rPr lang="en-US"/>
              <a:t>Step 4: Encoding categorical data: This dataset contains some Categorical values such as ‘countries name’, so we need to encode these categorical data into an encoded format to better train our model, to do this I used get_Dummies() method of pandas and this converted the whole Categorical values in the dataset into binary values.</a:t>
            </a:r>
            <a:endParaRPr lang="en-US"/>
          </a:p>
          <a:p>
            <a:pPr marL="152400" indent="0" algn="just">
              <a:buNone/>
            </a:pPr>
            <a:endParaRPr lang="en-US"/>
          </a:p>
          <a:p>
            <a:pPr marL="152400" indent="0" algn="just">
              <a:buNone/>
            </a:pPr>
            <a:r>
              <a:rPr lang="en-US"/>
              <a:t>Step 5: Splitting the Dataset into the Training set and Test Set: To split this dataset into Test and Train dataset to train our machine learning model I used the capable machine learning library of python, scikit-learn or sklearn. Using its model selection method to create testing data by picking random values from the available dataset for model prediction, or we can say Supervised Learning.</a:t>
            </a:r>
            <a:endParaRPr lang="en-US"/>
          </a:p>
          <a:p>
            <a:pPr marL="152400" indent="0">
              <a:buNone/>
            </a:pPr>
            <a:endParaRPr lang="en-US"/>
          </a:p>
          <a:p>
            <a:pPr marL="152400" indent="0">
              <a:buNone/>
            </a:pPr>
            <a:r>
              <a:rPr lang="en-US"/>
              <a:t>Step 6: Feature Scaling: Since all the data, available in a standard format, so here I do not use any feature scaling techniques.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31290" y="187692"/>
            <a:ext cx="7680000" cy="626700"/>
          </a:xfrm>
        </p:spPr>
        <p:txBody>
          <a:bodyPr/>
          <a:p>
            <a:pPr algn="ctr"/>
            <a:r>
              <a:rPr lang="en-IN" altLang="en-US"/>
              <a:t>Correlation Map</a:t>
            </a:r>
            <a:endParaRPr lang="en-IN" altLang="en-US"/>
          </a:p>
        </p:txBody>
      </p:sp>
      <p:pic>
        <p:nvPicPr>
          <p:cNvPr id="4" name="image3.png"/>
          <p:cNvPicPr>
            <a:picLocks noChangeAspect="1"/>
          </p:cNvPicPr>
          <p:nvPr/>
        </p:nvPicPr>
        <p:blipFill>
          <a:blip r:embed="rId1" cstate="print"/>
          <a:stretch>
            <a:fillRect/>
          </a:stretch>
        </p:blipFill>
        <p:spPr>
          <a:xfrm>
            <a:off x="-273050" y="915035"/>
            <a:ext cx="4559935" cy="3364230"/>
          </a:xfrm>
          <a:prstGeom prst="rect">
            <a:avLst/>
          </a:prstGeom>
        </p:spPr>
      </p:pic>
      <p:pic>
        <p:nvPicPr>
          <p:cNvPr id="5" name="image11.png"/>
          <p:cNvPicPr>
            <a:picLocks noChangeAspect="1"/>
          </p:cNvPicPr>
          <p:nvPr/>
        </p:nvPicPr>
        <p:blipFill>
          <a:blip r:embed="rId2" cstate="print"/>
          <a:stretch>
            <a:fillRect/>
          </a:stretch>
        </p:blipFill>
        <p:spPr>
          <a:xfrm>
            <a:off x="4328160" y="915035"/>
            <a:ext cx="4738370" cy="3492500"/>
          </a:xfrm>
          <a:prstGeom prst="rect">
            <a:avLst/>
          </a:prstGeom>
        </p:spPr>
      </p:pic>
      <p:sp>
        <p:nvSpPr>
          <p:cNvPr id="6" name="Text Box 5"/>
          <p:cNvSpPr txBox="1"/>
          <p:nvPr/>
        </p:nvSpPr>
        <p:spPr>
          <a:xfrm>
            <a:off x="1628140" y="4379595"/>
            <a:ext cx="1675765" cy="521970"/>
          </a:xfrm>
          <a:prstGeom prst="rect">
            <a:avLst/>
          </a:prstGeom>
          <a:noFill/>
        </p:spPr>
        <p:txBody>
          <a:bodyPr wrap="square" rtlCol="0">
            <a:spAutoFit/>
          </a:bodyPr>
          <a:p>
            <a:r>
              <a:rPr lang="en-IN" altLang="en-US" sz="2800">
                <a:solidFill>
                  <a:schemeClr val="tx1"/>
                </a:solidFill>
              </a:rPr>
              <a:t>GDP</a:t>
            </a:r>
            <a:endParaRPr lang="en-IN" altLang="en-US" sz="2800">
              <a:solidFill>
                <a:schemeClr val="tx1"/>
              </a:solidFill>
            </a:endParaRPr>
          </a:p>
        </p:txBody>
      </p:sp>
      <p:sp>
        <p:nvSpPr>
          <p:cNvPr id="7" name="Text Box 6"/>
          <p:cNvSpPr txBox="1"/>
          <p:nvPr/>
        </p:nvSpPr>
        <p:spPr>
          <a:xfrm>
            <a:off x="6570345" y="4361815"/>
            <a:ext cx="1675765" cy="583565"/>
          </a:xfrm>
          <a:prstGeom prst="rect">
            <a:avLst/>
          </a:prstGeom>
          <a:noFill/>
        </p:spPr>
        <p:txBody>
          <a:bodyPr wrap="square" rtlCol="0">
            <a:spAutoFit/>
          </a:bodyPr>
          <a:p>
            <a:r>
              <a:rPr lang="en-IN" altLang="en-US" sz="3200">
                <a:solidFill>
                  <a:schemeClr val="tx1"/>
                </a:solidFill>
              </a:rPr>
              <a:t>FER</a:t>
            </a:r>
            <a:endParaRPr lang="en-IN" altLang="en-US" sz="320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2"/>
          <p:cNvPicPr>
            <a:picLocks noChangeAspect="1"/>
          </p:cNvPicPr>
          <p:nvPr/>
        </p:nvPicPr>
        <p:blipFill>
          <a:blip r:embed="rId1"/>
          <a:stretch>
            <a:fillRect/>
          </a:stretch>
        </p:blipFill>
        <p:spPr>
          <a:xfrm>
            <a:off x="0" y="57785"/>
            <a:ext cx="5179695" cy="2486025"/>
          </a:xfrm>
          <a:prstGeom prst="rect">
            <a:avLst/>
          </a:prstGeom>
          <a:noFill/>
          <a:ln>
            <a:noFill/>
          </a:ln>
        </p:spPr>
      </p:pic>
      <p:pic>
        <p:nvPicPr>
          <p:cNvPr id="4" name="image12.png"/>
          <p:cNvPicPr>
            <a:picLocks noChangeAspect="1"/>
          </p:cNvPicPr>
          <p:nvPr/>
        </p:nvPicPr>
        <p:blipFill>
          <a:blip r:embed="rId2" cstate="print"/>
          <a:stretch>
            <a:fillRect/>
          </a:stretch>
        </p:blipFill>
        <p:spPr>
          <a:xfrm>
            <a:off x="3820160" y="2486660"/>
            <a:ext cx="5081270" cy="2656840"/>
          </a:xfrm>
          <a:prstGeom prst="rect">
            <a:avLst/>
          </a:prstGeom>
        </p:spPr>
      </p:pic>
      <p:sp>
        <p:nvSpPr>
          <p:cNvPr id="100" name="Text Box 99"/>
          <p:cNvSpPr txBox="1"/>
          <p:nvPr/>
        </p:nvSpPr>
        <p:spPr>
          <a:xfrm>
            <a:off x="-720090" y="3168650"/>
            <a:ext cx="5080000" cy="583565"/>
          </a:xfrm>
          <a:prstGeom prst="rect">
            <a:avLst/>
          </a:prstGeom>
          <a:noFill/>
          <a:ln w="9525">
            <a:noFill/>
          </a:ln>
        </p:spPr>
        <p:txBody>
          <a:bodyPr>
            <a:spAutoFit/>
          </a:bodyPr>
          <a:p>
            <a:pPr marL="0" indent="0" algn="ctr"/>
            <a:r>
              <a:rPr lang="en-US" sz="1600" b="1">
                <a:solidFill>
                  <a:schemeClr val="tx1"/>
                </a:solidFill>
                <a:latin typeface="Times New Roman" panose="02020603050405020304" charset="0"/>
                <a:ea typeface="SimSun" panose="02010600030101010101" pitchFamily="2" charset="-122"/>
              </a:rPr>
              <a:t>Plot showing FER of each country</a:t>
            </a:r>
            <a:endParaRPr lang="en-US" sz="1600" b="1">
              <a:solidFill>
                <a:schemeClr val="tx1"/>
              </a:solidFill>
              <a:latin typeface="Times New Roman" panose="02020603050405020304" charset="0"/>
              <a:ea typeface="SimSun" panose="02010600030101010101" pitchFamily="2" charset="-122"/>
            </a:endParaRPr>
          </a:p>
          <a:p>
            <a:pPr marL="0" indent="0" algn="ctr"/>
            <a:r>
              <a:rPr lang="en-US" sz="1600" b="1">
                <a:solidFill>
                  <a:schemeClr val="tx1"/>
                </a:solidFill>
                <a:latin typeface="Times New Roman" panose="02020603050405020304" charset="0"/>
                <a:ea typeface="SimSun" panose="02010600030101010101" pitchFamily="2" charset="-122"/>
              </a:rPr>
              <a:t> over years from 1981-2019</a:t>
            </a:r>
            <a:endParaRPr lang="en-US" sz="1600" b="1">
              <a:solidFill>
                <a:schemeClr val="tx1"/>
              </a:solidFill>
              <a:latin typeface="Times New Roman" panose="02020603050405020304" charset="0"/>
              <a:ea typeface="SimSun" panose="02010600030101010101" pitchFamily="2" charset="-122"/>
            </a:endParaRPr>
          </a:p>
        </p:txBody>
      </p:sp>
      <p:cxnSp>
        <p:nvCxnSpPr>
          <p:cNvPr id="5" name="Straight Arrow Connector 4"/>
          <p:cNvCxnSpPr/>
          <p:nvPr/>
        </p:nvCxnSpPr>
        <p:spPr>
          <a:xfrm>
            <a:off x="3364865" y="3460115"/>
            <a:ext cx="26860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5005070" y="617855"/>
            <a:ext cx="5080000" cy="583565"/>
          </a:xfrm>
          <a:prstGeom prst="rect">
            <a:avLst/>
          </a:prstGeom>
          <a:noFill/>
          <a:ln w="9525">
            <a:noFill/>
          </a:ln>
        </p:spPr>
        <p:txBody>
          <a:bodyPr>
            <a:spAutoFit/>
          </a:bodyPr>
          <a:p>
            <a:pPr marL="0" indent="0" algn="ctr"/>
            <a:r>
              <a:rPr lang="en-US" sz="1600" b="1">
                <a:solidFill>
                  <a:schemeClr val="tx1"/>
                </a:solidFill>
                <a:latin typeface="Times New Roman" panose="02020603050405020304" charset="0"/>
                <a:ea typeface="SimSun" panose="02010600030101010101" pitchFamily="2" charset="-122"/>
              </a:rPr>
              <a:t>Plot showing </a:t>
            </a:r>
            <a:r>
              <a:rPr lang="en-IN" altLang="en-US" sz="1600" b="1">
                <a:solidFill>
                  <a:schemeClr val="tx1"/>
                </a:solidFill>
                <a:latin typeface="Times New Roman" panose="02020603050405020304" charset="0"/>
                <a:ea typeface="SimSun" panose="02010600030101010101" pitchFamily="2" charset="-122"/>
              </a:rPr>
              <a:t>GDP</a:t>
            </a:r>
            <a:r>
              <a:rPr lang="en-US" sz="1600" b="1">
                <a:solidFill>
                  <a:schemeClr val="tx1"/>
                </a:solidFill>
                <a:latin typeface="Times New Roman" panose="02020603050405020304" charset="0"/>
                <a:ea typeface="SimSun" panose="02010600030101010101" pitchFamily="2" charset="-122"/>
              </a:rPr>
              <a:t> of each country</a:t>
            </a:r>
            <a:endParaRPr lang="en-US" sz="1600" b="1">
              <a:solidFill>
                <a:schemeClr val="tx1"/>
              </a:solidFill>
              <a:latin typeface="Times New Roman" panose="02020603050405020304" charset="0"/>
              <a:ea typeface="SimSun" panose="02010600030101010101" pitchFamily="2" charset="-122"/>
            </a:endParaRPr>
          </a:p>
          <a:p>
            <a:pPr marL="0" indent="0" algn="ctr"/>
            <a:r>
              <a:rPr lang="en-US" sz="1600" b="1">
                <a:solidFill>
                  <a:schemeClr val="tx1"/>
                </a:solidFill>
                <a:latin typeface="Times New Roman" panose="02020603050405020304" charset="0"/>
                <a:ea typeface="SimSun" panose="02010600030101010101" pitchFamily="2" charset="-122"/>
              </a:rPr>
              <a:t> over years from 1981-2019</a:t>
            </a:r>
            <a:endParaRPr lang="en-US" sz="1600" b="1">
              <a:solidFill>
                <a:schemeClr val="tx1"/>
              </a:solidFill>
              <a:latin typeface="Times New Roman" panose="02020603050405020304" charset="0"/>
              <a:ea typeface="SimSun" panose="02010600030101010101" pitchFamily="2" charset="-122"/>
            </a:endParaRPr>
          </a:p>
        </p:txBody>
      </p:sp>
      <p:cxnSp>
        <p:nvCxnSpPr>
          <p:cNvPr id="8" name="Straight Arrow Connector 7"/>
          <p:cNvCxnSpPr/>
          <p:nvPr/>
        </p:nvCxnSpPr>
        <p:spPr>
          <a:xfrm flipH="1">
            <a:off x="5440045" y="909955"/>
            <a:ext cx="240030"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37005" y="305802"/>
            <a:ext cx="7680000" cy="626700"/>
          </a:xfrm>
        </p:spPr>
        <p:txBody>
          <a:bodyPr/>
          <a:p>
            <a:pPr algn="ctr"/>
            <a:r>
              <a:rPr lang="en-IN" altLang="en-US"/>
              <a:t>MODELLING</a:t>
            </a:r>
            <a:endParaRPr lang="en-IN" altLang="en-US"/>
          </a:p>
        </p:txBody>
      </p:sp>
      <p:sp>
        <p:nvSpPr>
          <p:cNvPr id="3" name="Text Placeholder 2"/>
          <p:cNvSpPr/>
          <p:nvPr>
            <p:ph type="body" idx="1"/>
          </p:nvPr>
        </p:nvSpPr>
        <p:spPr>
          <a:xfrm>
            <a:off x="674845" y="997715"/>
            <a:ext cx="7669800" cy="3148200"/>
          </a:xfrm>
        </p:spPr>
        <p:txBody>
          <a:bodyPr/>
          <a:p>
            <a:pPr marL="152400" indent="0" algn="just">
              <a:lnSpc>
                <a:spcPct val="130000"/>
              </a:lnSpc>
              <a:buNone/>
            </a:pPr>
            <a:r>
              <a:rPr lang="en-US"/>
              <a:t>We attempted to predict next year’s exchange rate using the popular models like Linear, Ridge, Lasso, Support Vector, Decision Tree and Random Forest regressors. We implemented these models using Scikit- Learn module. While selecting best accuracy model, we encountered with an issue of deflecting accuracy in every run even after fixing seed value. To solve this problem, we tried to select model using automated machine learning module called TPOT. TPOT is a tool that automatically creates and optimizes machine learning pipelines using genetic programming. We trained our data ( combination of economic factors and weights ) for every country and each topic number value and as a result we got optimal model pipelines with optimal parameters. We got best accuracy (mse) with weights having 15 topics.</a:t>
            </a:r>
            <a:endParaRPr lang="en-US"/>
          </a:p>
          <a:p>
            <a:pPr marL="152400" indent="0" algn="just">
              <a:lnSpc>
                <a:spcPct val="130000"/>
              </a:lnSpc>
              <a:buNone/>
            </a:pPr>
            <a:r>
              <a:rPr lang="en-US"/>
              <a:t>The TPOTClassifier performs an intelligent search over machine learning pipelines that can contain supervised classification models, preprocessors, feature selection techniques, and any other estimator or transformer that follows the scikit-learn API. The TPOTClassifier will also search over the hyperparameters of all objects in the pipeline.</a:t>
            </a:r>
            <a:endParaRPr lang="en-US"/>
          </a:p>
          <a:p>
            <a:pPr marL="152400" indent="0" algn="just">
              <a:lnSpc>
                <a:spcPct val="130000"/>
              </a:lnSpc>
              <a:buNone/>
            </a:pPr>
            <a:r>
              <a:rPr lang="en-US"/>
              <a:t>By default, TPOTClassifier will search over a broad range of supervised classification algorithms, transformers, and their parameters.</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37005" y="174357"/>
            <a:ext cx="7680000" cy="626700"/>
          </a:xfrm>
        </p:spPr>
        <p:txBody>
          <a:bodyPr/>
          <a:p>
            <a:pPr algn="ctr"/>
            <a:r>
              <a:rPr lang="en-US"/>
              <a:t>Below is the mean error rates in % (only positive) for each country and every number of topics:</a:t>
            </a:r>
            <a:endParaRPr lang="en-US"/>
          </a:p>
        </p:txBody>
      </p:sp>
      <p:pic>
        <p:nvPicPr>
          <p:cNvPr id="4" name="Picture 3"/>
          <p:cNvPicPr>
            <a:picLocks noChangeAspect="1"/>
          </p:cNvPicPr>
          <p:nvPr/>
        </p:nvPicPr>
        <p:blipFill>
          <a:blip r:embed="rId1"/>
          <a:stretch>
            <a:fillRect/>
          </a:stretch>
        </p:blipFill>
        <p:spPr>
          <a:xfrm>
            <a:off x="1491615" y="1309370"/>
            <a:ext cx="5926455" cy="35236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26845" y="222617"/>
            <a:ext cx="7680000" cy="626700"/>
          </a:xfrm>
        </p:spPr>
        <p:txBody>
          <a:bodyPr/>
          <a:p>
            <a:pPr algn="ctr"/>
            <a:r>
              <a:rPr lang="en-US"/>
              <a:t>The optimised models with number of topics as 15 with parameters for prediction are:</a:t>
            </a:r>
            <a:endParaRPr lang="en-US"/>
          </a:p>
        </p:txBody>
      </p:sp>
      <p:pic>
        <p:nvPicPr>
          <p:cNvPr id="4" name="Picture 3"/>
          <p:cNvPicPr>
            <a:picLocks noChangeAspect="1"/>
          </p:cNvPicPr>
          <p:nvPr/>
        </p:nvPicPr>
        <p:blipFill>
          <a:blip r:embed="rId1"/>
          <a:stretch>
            <a:fillRect/>
          </a:stretch>
        </p:blipFill>
        <p:spPr>
          <a:xfrm>
            <a:off x="956310" y="1428750"/>
            <a:ext cx="7135495" cy="32912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31925" y="42912"/>
            <a:ext cx="7680000" cy="626700"/>
          </a:xfrm>
        </p:spPr>
        <p:txBody>
          <a:bodyPr/>
          <a:p>
            <a:pPr algn="ctr"/>
            <a:r>
              <a:rPr lang="en-IN" altLang="en-US"/>
              <a:t>Error Plots</a:t>
            </a:r>
            <a:endParaRPr lang="en-IN" altLang="en-US"/>
          </a:p>
        </p:txBody>
      </p:sp>
      <p:grpSp>
        <p:nvGrpSpPr>
          <p:cNvPr id="30" name="Group 30"/>
          <p:cNvGrpSpPr/>
          <p:nvPr/>
        </p:nvGrpSpPr>
        <p:grpSpPr>
          <a:xfrm rot="16200000">
            <a:off x="2400300" y="-1610360"/>
            <a:ext cx="4314825" cy="8977630"/>
            <a:chOff x="6268" y="532293"/>
            <a:chExt cx="9737" cy="13706"/>
          </a:xfrm>
        </p:grpSpPr>
        <p:pic>
          <p:nvPicPr>
            <p:cNvPr id="35" name="image19.png"/>
            <p:cNvPicPr>
              <a:picLocks noChangeAspect="1"/>
            </p:cNvPicPr>
            <p:nvPr/>
          </p:nvPicPr>
          <p:blipFill>
            <a:blip r:embed="rId1" cstate="print"/>
            <a:stretch>
              <a:fillRect/>
            </a:stretch>
          </p:blipFill>
          <p:spPr>
            <a:xfrm>
              <a:off x="6398" y="532320"/>
              <a:ext cx="4190" cy="3008"/>
            </a:xfrm>
            <a:prstGeom prst="rect">
              <a:avLst/>
            </a:prstGeom>
          </p:spPr>
        </p:pic>
        <p:pic>
          <p:nvPicPr>
            <p:cNvPr id="37" name="image20.png"/>
            <p:cNvPicPr>
              <a:picLocks noChangeAspect="1"/>
            </p:cNvPicPr>
            <p:nvPr/>
          </p:nvPicPr>
          <p:blipFill>
            <a:blip r:embed="rId2" cstate="print"/>
            <a:stretch>
              <a:fillRect/>
            </a:stretch>
          </p:blipFill>
          <p:spPr>
            <a:xfrm>
              <a:off x="11571" y="532293"/>
              <a:ext cx="4295" cy="3002"/>
            </a:xfrm>
            <a:prstGeom prst="rect">
              <a:avLst/>
            </a:prstGeom>
          </p:spPr>
        </p:pic>
        <p:pic>
          <p:nvPicPr>
            <p:cNvPr id="39" name="image21.png"/>
            <p:cNvPicPr>
              <a:picLocks noChangeAspect="1"/>
            </p:cNvPicPr>
            <p:nvPr/>
          </p:nvPicPr>
          <p:blipFill>
            <a:blip r:embed="rId3" cstate="print"/>
            <a:stretch>
              <a:fillRect/>
            </a:stretch>
          </p:blipFill>
          <p:spPr>
            <a:xfrm>
              <a:off x="6268" y="535990"/>
              <a:ext cx="4306" cy="3009"/>
            </a:xfrm>
            <a:prstGeom prst="rect">
              <a:avLst/>
            </a:prstGeom>
          </p:spPr>
        </p:pic>
        <p:pic>
          <p:nvPicPr>
            <p:cNvPr id="41" name="image22.png"/>
            <p:cNvPicPr>
              <a:picLocks noChangeAspect="1"/>
            </p:cNvPicPr>
            <p:nvPr/>
          </p:nvPicPr>
          <p:blipFill>
            <a:blip r:embed="rId4" cstate="print"/>
            <a:stretch>
              <a:fillRect/>
            </a:stretch>
          </p:blipFill>
          <p:spPr>
            <a:xfrm>
              <a:off x="11690" y="536014"/>
              <a:ext cx="4285" cy="2970"/>
            </a:xfrm>
            <a:prstGeom prst="rect">
              <a:avLst/>
            </a:prstGeom>
          </p:spPr>
        </p:pic>
        <p:pic>
          <p:nvPicPr>
            <p:cNvPr id="43" name="image23.png"/>
            <p:cNvPicPr>
              <a:picLocks noChangeAspect="1"/>
            </p:cNvPicPr>
            <p:nvPr/>
          </p:nvPicPr>
          <p:blipFill>
            <a:blip r:embed="rId5" cstate="print"/>
            <a:stretch>
              <a:fillRect/>
            </a:stretch>
          </p:blipFill>
          <p:spPr>
            <a:xfrm>
              <a:off x="6450" y="539459"/>
              <a:ext cx="4194" cy="2930"/>
            </a:xfrm>
            <a:prstGeom prst="rect">
              <a:avLst/>
            </a:prstGeom>
          </p:spPr>
        </p:pic>
        <p:pic>
          <p:nvPicPr>
            <p:cNvPr id="45" name="image24.png"/>
            <p:cNvPicPr>
              <a:picLocks noChangeAspect="1"/>
            </p:cNvPicPr>
            <p:nvPr/>
          </p:nvPicPr>
          <p:blipFill>
            <a:blip r:embed="rId6" cstate="print"/>
            <a:stretch>
              <a:fillRect/>
            </a:stretch>
          </p:blipFill>
          <p:spPr>
            <a:xfrm>
              <a:off x="11800" y="539428"/>
              <a:ext cx="4203" cy="2937"/>
            </a:xfrm>
            <a:prstGeom prst="rect">
              <a:avLst/>
            </a:prstGeom>
          </p:spPr>
        </p:pic>
        <p:pic>
          <p:nvPicPr>
            <p:cNvPr id="47" name="image25.png"/>
            <p:cNvPicPr>
              <a:picLocks noChangeAspect="1"/>
            </p:cNvPicPr>
            <p:nvPr/>
          </p:nvPicPr>
          <p:blipFill>
            <a:blip r:embed="rId7" cstate="print"/>
            <a:stretch>
              <a:fillRect/>
            </a:stretch>
          </p:blipFill>
          <p:spPr>
            <a:xfrm>
              <a:off x="6475" y="543025"/>
              <a:ext cx="4260" cy="2974"/>
            </a:xfrm>
            <a:prstGeom prst="rect">
              <a:avLst/>
            </a:prstGeom>
          </p:spPr>
        </p:pic>
        <p:pic>
          <p:nvPicPr>
            <p:cNvPr id="49" name="image26.png"/>
            <p:cNvPicPr>
              <a:picLocks noChangeAspect="1"/>
            </p:cNvPicPr>
            <p:nvPr/>
          </p:nvPicPr>
          <p:blipFill>
            <a:blip r:embed="rId8" cstate="print"/>
            <a:stretch>
              <a:fillRect/>
            </a:stretch>
          </p:blipFill>
          <p:spPr>
            <a:xfrm>
              <a:off x="11801" y="543014"/>
              <a:ext cx="4204" cy="2937"/>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31925" y="132447"/>
            <a:ext cx="7680000" cy="626700"/>
          </a:xfrm>
        </p:spPr>
        <p:txBody>
          <a:bodyPr/>
          <a:p>
            <a:pPr algn="ctr"/>
            <a:r>
              <a:rPr lang="en-IN" altLang="en-US"/>
              <a:t>Future Prospects</a:t>
            </a:r>
            <a:endParaRPr lang="en-IN" altLang="en-US"/>
          </a:p>
        </p:txBody>
      </p:sp>
      <p:sp>
        <p:nvSpPr>
          <p:cNvPr id="3" name="Text Placeholder 2"/>
          <p:cNvSpPr/>
          <p:nvPr>
            <p:ph type="body" idx="1"/>
          </p:nvPr>
        </p:nvSpPr>
        <p:spPr>
          <a:xfrm>
            <a:off x="815180" y="572900"/>
            <a:ext cx="7669800" cy="3148200"/>
          </a:xfrm>
        </p:spPr>
        <p:txBody>
          <a:bodyPr/>
          <a:p>
            <a:pPr marL="152400" indent="0">
              <a:buNone/>
            </a:pPr>
            <a:endParaRPr lang="en-US"/>
          </a:p>
          <a:p>
            <a:pPr marL="152400" indent="0">
              <a:buNone/>
            </a:pPr>
            <a:r>
              <a:rPr lang="en-US"/>
              <a:t>To Bring our project on web we have used HTML,CSS 3 for Frontend while backend is handled by Flask.We have used Heroku to deploy our project.</a:t>
            </a:r>
            <a:endParaRPr lang="en-US"/>
          </a:p>
          <a:p>
            <a:pPr marL="152400" indent="0">
              <a:buNone/>
            </a:pPr>
            <a:r>
              <a:rPr lang="en-US"/>
              <a:t>We have used multiple	CSS features like hover in our Predict button ,Animation in our output result .we have used background image ,google fonts ,multiple colours.</a:t>
            </a:r>
            <a:endParaRPr lang="en-US"/>
          </a:p>
          <a:p>
            <a:pPr marL="152400" indent="0">
              <a:buNone/>
            </a:pPr>
            <a:r>
              <a:rPr lang="en-US"/>
              <a:t>We have used box model a box that wraps around every HTML element. It consists of: margins, borders, padding, and the actual content.</a:t>
            </a:r>
            <a:endParaRPr lang="en-US"/>
          </a:p>
          <a:p>
            <a:pPr marL="152400" indent="0">
              <a:buNone/>
            </a:pPr>
            <a:endParaRPr lang="en-US"/>
          </a:p>
          <a:p>
            <a:pPr marL="152400" indent="0">
              <a:buNone/>
            </a:pPr>
            <a:endParaRPr lang="en-US"/>
          </a:p>
        </p:txBody>
      </p:sp>
      <p:pic>
        <p:nvPicPr>
          <p:cNvPr id="4" name="Picture 3"/>
          <p:cNvPicPr>
            <a:picLocks noChangeAspect="1"/>
          </p:cNvPicPr>
          <p:nvPr/>
        </p:nvPicPr>
        <p:blipFill>
          <a:blip r:embed="rId1"/>
          <a:stretch>
            <a:fillRect/>
          </a:stretch>
        </p:blipFill>
        <p:spPr>
          <a:xfrm>
            <a:off x="1304925" y="2027555"/>
            <a:ext cx="6690360" cy="294068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830985" y="362952"/>
            <a:ext cx="7680000" cy="626700"/>
          </a:xfrm>
        </p:spPr>
        <p:txBody>
          <a:bodyPr/>
          <a:p>
            <a:pPr algn="ctr"/>
            <a:r>
              <a:rPr lang="en-IN" altLang="en-US"/>
              <a:t>CONCLUSION</a:t>
            </a:r>
            <a:endParaRPr lang="en-IN" altLang="en-US"/>
          </a:p>
        </p:txBody>
      </p:sp>
      <p:sp>
        <p:nvSpPr>
          <p:cNvPr id="3" name="Text Placeholder 2"/>
          <p:cNvSpPr/>
          <p:nvPr>
            <p:ph type="body" idx="1"/>
          </p:nvPr>
        </p:nvSpPr>
        <p:spPr/>
        <p:txBody>
          <a:bodyPr/>
          <a:p>
            <a:pPr marL="152400" indent="0" algn="ctr">
              <a:buNone/>
            </a:pPr>
            <a:r>
              <a:rPr lang="en-US" sz="1400"/>
              <a:t>The machine learning (web scrapping)  industry is considered one of the booming and evergreen sectors across the world especially in India where it holds a prominent position in the growth of the Indian economy. The industry provides useful insights into trading, automation, and majorly into data industry. This concept of ours is a growing and evolving concept that has resulted into many revolutionary ideas and methodologies and techniques that holds the potential to change our future and puts some light into futuristic automated machine driven societies. It already holds huge importance in the data driven industry and it will continue to increase its importance. A subset of machine learning is closely related to computational statistics, which focuses on making predictions using computers; but not all machine learning is statistical learning. The study of mathematical optimization delivers methods, theory and application domains to the field of machine learning. Data mining is a related field of study, focusing on exploratory data analysis through unsupervised learning. In its application across business problems, machine learning is also referred to as predictive analytics</a:t>
            </a:r>
            <a:endParaRPr 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737005" y="18197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US"/>
              <a:t>Abstract</a:t>
            </a:r>
            <a:endParaRPr lang="en-IN" altLang="en-US"/>
          </a:p>
        </p:txBody>
      </p:sp>
      <p:sp>
        <p:nvSpPr>
          <p:cNvPr id="159" name="Google Shape;159;p29"/>
          <p:cNvSpPr txBox="1"/>
          <p:nvPr>
            <p:ph type="body" idx="1"/>
          </p:nvPr>
        </p:nvSpPr>
        <p:spPr>
          <a:xfrm>
            <a:off x="737075" y="877700"/>
            <a:ext cx="7669800" cy="3148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altLang="en-GB" sz="1400"/>
              <a:t>We have implemented machine learning techniques in order to predict the foreign exchange rates of respective countries based on the data that were fetched from various sources . </a:t>
            </a:r>
            <a:r>
              <a:rPr lang="en-IN" altLang="en-US" sz="1400"/>
              <a:t>We have performed web scrapping using the API key generated from the NYT articles website.Then we have used that raw data remodeled it and converted it into a usable csv formatted file on which the rest of the algorithms were performed on.</a:t>
            </a:r>
            <a:r>
              <a:rPr lang="en-US" altLang="en-GB" sz="1400"/>
              <a:t>We have performed various regression models on the respective countries and selected the best model on the basis of Mean Squared Error(MSE) values. We used the articular data and the macro economical data to efficiently predict the subsequent years foreign exchange rates. The novelty of our project relies on utilizing the Latent Dirichlet Allocation to cluster news articles into topics and further understand the semantic meanings behind each topic and applying it to foreign exchange rates.</a:t>
            </a:r>
            <a:endParaRPr lang="en-US" altLang="en-GB"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2724150" y="1335405"/>
            <a:ext cx="4585335" cy="1756410"/>
          </a:xfrm>
        </p:spPr>
        <p:txBody>
          <a:bodyPr>
            <a:scene3d>
              <a:camera prst="orthographicFront"/>
              <a:lightRig rig="threePt" dir="t"/>
            </a:scene3d>
          </a:bodyPr>
          <a:p>
            <a:r>
              <a:rPr lang="en-IN" altLang="en-US" sz="96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a:t>
            </a:r>
            <a:br>
              <a:rPr lang="en-IN" altLang="en-US" sz="96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br>
            <a:r>
              <a:rPr lang="en-IN" altLang="en-US" sz="96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YOU</a:t>
            </a:r>
            <a:endParaRPr lang="en-IN" altLang="en-US" sz="96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726845" y="4989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US"/>
              <a:t>INTRODUCTION</a:t>
            </a:r>
            <a:endParaRPr lang="en-IN" altLang="en-US"/>
          </a:p>
        </p:txBody>
      </p:sp>
      <p:sp>
        <p:nvSpPr>
          <p:cNvPr id="159" name="Google Shape;159;p29"/>
          <p:cNvSpPr txBox="1"/>
          <p:nvPr>
            <p:ph type="body" idx="1"/>
          </p:nvPr>
        </p:nvSpPr>
        <p:spPr>
          <a:xfrm>
            <a:off x="726915" y="677040"/>
            <a:ext cx="7669800" cy="3148200"/>
          </a:xfrm>
          <a:prstGeom prst="rect">
            <a:avLst/>
          </a:prstGeom>
        </p:spPr>
        <p:txBody>
          <a:bodyPr spcFirstLastPara="1" wrap="square" lIns="91425" tIns="91425" rIns="91425" bIns="91425" anchor="t" anchorCtr="0">
            <a:noAutofit/>
          </a:bodyPr>
          <a:lstStyle/>
          <a:p>
            <a:pPr marL="0" lvl="0" indent="0" algn="l" rtl="0">
              <a:lnSpc>
                <a:spcPct val="130000"/>
              </a:lnSpc>
              <a:buNone/>
            </a:pPr>
            <a:r>
              <a:rPr lang="en-US" sz="1400"/>
              <a:t>Our project basically surrounds upon the idea of implementing machine learning techniques and algorithms in order to predict a desired result which serves our purpose both efficiently and accurately.In the case of our project we had the purpose or goal to predict the foreign currency exchange rates for subsequent years based on the previous years data.We basically focused on the macro economical data,the foreign exchange rates and the article data in order to predict the desired result.Starting from fetching the data till deployment our project had various steps and separate teams were made with capable members and knowledge to preform the task.Contributions were welcomed from all of the team members outside of that specific groups and necessary credits were given.Our project workflow had the following steps/divisions:</a:t>
            </a:r>
            <a:endParaRPr lang="en-US" sz="1400"/>
          </a:p>
          <a:p>
            <a:pPr marL="0" lvl="0" indent="0" algn="l" rtl="0">
              <a:lnSpc>
                <a:spcPct val="130000"/>
              </a:lnSpc>
              <a:buNone/>
            </a:pPr>
            <a:r>
              <a:rPr lang="en-US" sz="1400"/>
              <a:t>1.Data Collection</a:t>
            </a:r>
            <a:endParaRPr lang="en-US" sz="1400"/>
          </a:p>
          <a:p>
            <a:pPr marL="0" lvl="0" indent="0" algn="l" rtl="0">
              <a:lnSpc>
                <a:spcPct val="130000"/>
              </a:lnSpc>
              <a:buNone/>
            </a:pPr>
            <a:r>
              <a:rPr lang="en-US" sz="1400"/>
              <a:t>2.Topic Modelling</a:t>
            </a:r>
            <a:endParaRPr lang="en-US" sz="1400"/>
          </a:p>
          <a:p>
            <a:pPr marL="0" lvl="0" indent="0" algn="l" rtl="0">
              <a:lnSpc>
                <a:spcPct val="130000"/>
              </a:lnSpc>
              <a:buNone/>
            </a:pPr>
            <a:r>
              <a:rPr lang="en-US" sz="1400"/>
              <a:t>3.Data analysis</a:t>
            </a:r>
            <a:endParaRPr lang="en-US" sz="1400"/>
          </a:p>
          <a:p>
            <a:pPr marL="0" lvl="0" indent="0" algn="l" rtl="0">
              <a:lnSpc>
                <a:spcPct val="130000"/>
              </a:lnSpc>
              <a:buNone/>
            </a:pPr>
            <a:r>
              <a:rPr lang="en-US" sz="1400"/>
              <a:t>4.Modelling</a:t>
            </a:r>
            <a:endParaRPr lang="en-US" sz="1400"/>
          </a:p>
          <a:p>
            <a:pPr marL="0" lvl="0" indent="0" algn="l" rtl="0">
              <a:lnSpc>
                <a:spcPct val="130000"/>
              </a:lnSpc>
              <a:buNone/>
            </a:pPr>
            <a:r>
              <a:rPr lang="en-US" sz="1400"/>
              <a:t>5.Deployment</a:t>
            </a:r>
            <a:r>
              <a:rPr lang="en-IN" altLang="en-US" sz="1400"/>
              <a:t> (Future Prospect)</a:t>
            </a:r>
            <a:endParaRPr lang="en-IN"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643660" y="10704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US"/>
              <a:t>DATA COLLECTION</a:t>
            </a:r>
            <a:endParaRPr lang="en-IN" altLang="en-US"/>
          </a:p>
        </p:txBody>
      </p:sp>
      <p:sp>
        <p:nvSpPr>
          <p:cNvPr id="159" name="Google Shape;159;p29"/>
          <p:cNvSpPr txBox="1"/>
          <p:nvPr>
            <p:ph type="body" idx="1"/>
          </p:nvPr>
        </p:nvSpPr>
        <p:spPr>
          <a:xfrm>
            <a:off x="737075" y="782450"/>
            <a:ext cx="7669800" cy="3148200"/>
          </a:xfrm>
          <a:prstGeom prst="rect">
            <a:avLst/>
          </a:prstGeom>
        </p:spPr>
        <p:txBody>
          <a:bodyPr spcFirstLastPara="1" wrap="square" lIns="91425" tIns="91425" rIns="91425" bIns="91425" anchor="t" anchorCtr="0">
            <a:noAutofit/>
          </a:bodyPr>
          <a:lstStyle/>
          <a:p>
            <a:pPr marL="0" lvl="0" indent="0" algn="just" rtl="0">
              <a:lnSpc>
                <a:spcPct val="120000"/>
              </a:lnSpc>
              <a:buNone/>
            </a:pPr>
            <a:r>
              <a:rPr lang="en-US" altLang="en-GB" sz="1400"/>
              <a:t>Our data collection was primarily focused upon utilizing the datasets : Foreign exchange rates,Macro economical indicator Data and Article Data.For the foreign exchange rates the yearly average foreign exchange data was downloaded from year 1981 to year 2019 for the following following: Dollar-Yuan (China), Dollar-Rupee (India), Dollar-Yen (Japan), Dollar-Pound (Great Britain), Dollar-Franc (Switzerland), and Dollar-Canadian Dollar (Canada).</a:t>
            </a:r>
            <a:endParaRPr lang="en-US" altLang="en-GB" sz="1400"/>
          </a:p>
          <a:p>
            <a:pPr marL="0" lvl="0" indent="0" algn="just" rtl="0">
              <a:lnSpc>
                <a:spcPct val="120000"/>
              </a:lnSpc>
              <a:buNone/>
            </a:pPr>
            <a:r>
              <a:rPr lang="en-US" altLang="en-GB" sz="1400"/>
              <a:t>For the news article data we utilized the New York Times Article Search API to collect metadata from around 2000 articles per year from 1981 to 2019.We focused on the topics which were most relevant to affect the exchange rates.A python web scraper code was built in order to harvest article data and meta data for the respective years in separate csv files which were later processed and implemented along with the other datasets.</a:t>
            </a:r>
            <a:endParaRPr lang="en-US" altLang="en-GB" sz="1400"/>
          </a:p>
          <a:p>
            <a:pPr marL="0" lvl="0" indent="0" algn="just" rtl="0">
              <a:lnSpc>
                <a:spcPct val="120000"/>
              </a:lnSpc>
              <a:buNone/>
            </a:pPr>
            <a:r>
              <a:rPr lang="en-US" altLang="en-GB" sz="1400"/>
              <a:t>For the macro economic indicators we fetched the Gross Domestic Product(GDP),Power Purchasing Parity(PPP),Inflation rate(INFL),Export rates and the import rates from the world bank website.Later after deciding among our team members we decided to move forward with the GDP and PPP data based on the feature importance and impact that they had towards the model accuracies.</a:t>
            </a:r>
            <a:endParaRPr lang="en-US" altLang="en-GB" sz="1400"/>
          </a:p>
        </p:txBody>
      </p:sp>
      <p:sp>
        <p:nvSpPr>
          <p:cNvPr id="3" name="Text Box 2"/>
          <p:cNvSpPr txBox="1"/>
          <p:nvPr/>
        </p:nvSpPr>
        <p:spPr>
          <a:xfrm>
            <a:off x="3108325" y="4027805"/>
            <a:ext cx="1021080" cy="213995"/>
          </a:xfrm>
          <a:prstGeom prst="rect">
            <a:avLst/>
          </a:prstGeom>
          <a:noFill/>
        </p:spPr>
        <p:txBody>
          <a:bodyPr wrap="square" rtlCol="0">
            <a:spAutoFit/>
          </a:bodyPr>
          <a:p>
            <a:r>
              <a:rPr lang="en-IN" altLang="en-US" sz="800" b="1">
                <a:solidFill>
                  <a:schemeClr val="bg2"/>
                </a:solidFill>
              </a:rPr>
              <a:t>Q</a:t>
            </a:r>
            <a:endParaRPr lang="en-IN" altLang="en-US" sz="800" b="1">
              <a:solidFill>
                <a:schemeClr val="bg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21765" y="194677"/>
            <a:ext cx="7680000" cy="626700"/>
          </a:xfrm>
        </p:spPr>
        <p:txBody>
          <a:bodyPr/>
          <a:p>
            <a:pPr algn="ctr"/>
            <a:r>
              <a:rPr lang="en-IN" altLang="en-US"/>
              <a:t>WEB SCRAPPING METHODS</a:t>
            </a:r>
            <a:endParaRPr lang="en-IN" altLang="en-US"/>
          </a:p>
        </p:txBody>
      </p:sp>
      <p:sp>
        <p:nvSpPr>
          <p:cNvPr id="3" name="Text Placeholder 2"/>
          <p:cNvSpPr/>
          <p:nvPr>
            <p:ph type="body" idx="1"/>
          </p:nvPr>
        </p:nvSpPr>
        <p:spPr>
          <a:xfrm>
            <a:off x="794225" y="906275"/>
            <a:ext cx="7669800" cy="3148200"/>
          </a:xfrm>
        </p:spPr>
        <p:txBody>
          <a:bodyPr/>
          <a:p>
            <a:pPr marL="152400" indent="0">
              <a:lnSpc>
                <a:spcPct val="150000"/>
              </a:lnSpc>
              <a:buNone/>
            </a:pPr>
            <a:r>
              <a:rPr lang="en-US" sz="1400"/>
              <a:t>Research on web scrapping was done in order to get the required technique to scrap the new York times data. Some of the techniques found to scrap the data are Human copy-and-paste. The simplest form of web scraping is manually copying and pasting data from a web page into a text file or spreadsheet.</a:t>
            </a:r>
            <a:endParaRPr lang="en-US" sz="1400"/>
          </a:p>
          <a:p>
            <a:pPr marL="152400" indent="0">
              <a:lnSpc>
                <a:spcPct val="150000"/>
              </a:lnSpc>
              <a:buNone/>
            </a:pPr>
            <a:r>
              <a:rPr lang="en-US" sz="1400"/>
              <a:t>1.Text pattern matching.</a:t>
            </a:r>
            <a:endParaRPr lang="en-US" sz="1400"/>
          </a:p>
          <a:p>
            <a:pPr marL="152400" indent="0">
              <a:lnSpc>
                <a:spcPct val="150000"/>
              </a:lnSpc>
              <a:buNone/>
            </a:pPr>
            <a:r>
              <a:rPr lang="en-US" sz="1400"/>
              <a:t>2.HTTP programming</a:t>
            </a:r>
            <a:endParaRPr lang="en-US" sz="1400"/>
          </a:p>
          <a:p>
            <a:pPr marL="152400" indent="0">
              <a:lnSpc>
                <a:spcPct val="150000"/>
              </a:lnSpc>
              <a:buNone/>
            </a:pPr>
            <a:r>
              <a:rPr lang="en-US" sz="1400"/>
              <a:t>3.HTML parsing.</a:t>
            </a:r>
            <a:endParaRPr lang="en-US" sz="1400"/>
          </a:p>
          <a:p>
            <a:pPr marL="152400" indent="0">
              <a:lnSpc>
                <a:spcPct val="150000"/>
              </a:lnSpc>
              <a:buNone/>
            </a:pPr>
            <a:r>
              <a:rPr lang="en-US" sz="1400"/>
              <a:t>4.DOM parsing.</a:t>
            </a:r>
            <a:endParaRPr lang="en-US" sz="1400"/>
          </a:p>
          <a:p>
            <a:pPr marL="152400" indent="0">
              <a:lnSpc>
                <a:spcPct val="150000"/>
              </a:lnSpc>
              <a:buNone/>
            </a:pPr>
            <a:r>
              <a:rPr lang="en-US" sz="1400"/>
              <a:t>5.Vertical aggregation.</a:t>
            </a:r>
            <a:endParaRPr lang="en-US" sz="1400"/>
          </a:p>
          <a:p>
            <a:pPr marL="152400" indent="0">
              <a:lnSpc>
                <a:spcPct val="150000"/>
              </a:lnSpc>
              <a:buNone/>
            </a:pPr>
            <a:r>
              <a:rPr lang="en-US" sz="1400"/>
              <a:t>6.Semantic annotation recognizing</a:t>
            </a:r>
            <a:endParaRPr lang="en-US" sz="1400"/>
          </a:p>
          <a:p>
            <a:pPr marL="152400" indent="0">
              <a:lnSpc>
                <a:spcPct val="150000"/>
              </a:lnSpc>
              <a:buNone/>
            </a:pPr>
            <a:r>
              <a:rPr lang="en-US" sz="1400"/>
              <a:t>7.Computer vision web-page analysis.</a:t>
            </a:r>
            <a:endParaRPr lang="en-US" sz="1400"/>
          </a:p>
          <a:p>
            <a:pPr marL="152400" indent="0">
              <a:lnSpc>
                <a:spcPct val="150000"/>
              </a:lnSpc>
              <a:buNone/>
            </a:pPr>
            <a:r>
              <a:rPr lang="en-US" sz="1400"/>
              <a:t>8.Using API Key</a:t>
            </a:r>
            <a:endParaRPr 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37005" y="346442"/>
            <a:ext cx="7680000" cy="626700"/>
          </a:xfrm>
        </p:spPr>
        <p:txBody>
          <a:bodyPr/>
          <a:p>
            <a:r>
              <a:rPr lang="en-IN" altLang="en-US"/>
              <a:t>A sample screenshot of fetched meta data</a:t>
            </a:r>
            <a:endParaRPr lang="en-IN" altLang="en-US"/>
          </a:p>
        </p:txBody>
      </p:sp>
      <p:sp>
        <p:nvSpPr>
          <p:cNvPr id="3" name="Text Placeholder 2"/>
          <p:cNvSpPr/>
          <p:nvPr>
            <p:ph type="body" idx="1"/>
          </p:nvPr>
        </p:nvSpPr>
        <p:spPr/>
        <p:txBody>
          <a:bodyPr/>
          <a:p>
            <a:pPr marL="152400" indent="0">
              <a:buNone/>
            </a:pPr>
            <a:endParaRPr lang="en-US"/>
          </a:p>
        </p:txBody>
      </p:sp>
      <p:pic>
        <p:nvPicPr>
          <p:cNvPr id="4" name="Picture 3"/>
          <p:cNvPicPr>
            <a:picLocks noChangeAspect="1"/>
          </p:cNvPicPr>
          <p:nvPr/>
        </p:nvPicPr>
        <p:blipFill>
          <a:blip r:embed="rId1"/>
          <a:stretch>
            <a:fillRect/>
          </a:stretch>
        </p:blipFill>
        <p:spPr>
          <a:xfrm>
            <a:off x="815340" y="1127125"/>
            <a:ext cx="6905625" cy="35159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31925" y="126097"/>
            <a:ext cx="7680000" cy="626700"/>
          </a:xfrm>
        </p:spPr>
        <p:txBody>
          <a:bodyPr/>
          <a:p>
            <a:r>
              <a:rPr lang="en-IN" altLang="en-US">
                <a:sym typeface="+mn-ea"/>
              </a:rPr>
              <a:t>A sample screenshot of fetched article data(1981)</a:t>
            </a:r>
            <a:br>
              <a:rPr lang="en-IN" altLang="en-US"/>
            </a:br>
            <a:endParaRPr lang="en-US"/>
          </a:p>
        </p:txBody>
      </p:sp>
      <p:pic>
        <p:nvPicPr>
          <p:cNvPr id="4" name="Picture 3"/>
          <p:cNvPicPr>
            <a:picLocks noChangeAspect="1"/>
          </p:cNvPicPr>
          <p:nvPr/>
        </p:nvPicPr>
        <p:blipFill>
          <a:blip r:embed="rId1"/>
          <a:stretch>
            <a:fillRect/>
          </a:stretch>
        </p:blipFill>
        <p:spPr>
          <a:xfrm>
            <a:off x="669290" y="753110"/>
            <a:ext cx="7929880" cy="40182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737005" y="7466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US"/>
              <a:t>TOPIC MODELLING</a:t>
            </a:r>
            <a:endParaRPr lang="en-IN" altLang="en-US"/>
          </a:p>
        </p:txBody>
      </p:sp>
      <p:sp>
        <p:nvSpPr>
          <p:cNvPr id="159" name="Google Shape;159;p29"/>
          <p:cNvSpPr txBox="1"/>
          <p:nvPr>
            <p:ph type="body" idx="1"/>
          </p:nvPr>
        </p:nvSpPr>
        <p:spPr>
          <a:xfrm>
            <a:off x="737075" y="651640"/>
            <a:ext cx="7669800" cy="3148200"/>
          </a:xfrm>
          <a:prstGeom prst="rect">
            <a:avLst/>
          </a:prstGeom>
        </p:spPr>
        <p:txBody>
          <a:bodyPr spcFirstLastPara="1" wrap="square" lIns="91425" tIns="91425" rIns="91425" bIns="91425" anchor="t" anchorCtr="0">
            <a:noAutofit/>
          </a:bodyPr>
          <a:lstStyle/>
          <a:p>
            <a:pPr marL="0" lvl="0" indent="0" algn="just" rtl="0">
              <a:lnSpc>
                <a:spcPct val="130000"/>
              </a:lnSpc>
              <a:buNone/>
            </a:pPr>
            <a:r>
              <a:rPr sz="1400"/>
              <a:t>To generate features from news articles, we have used one of the NLP techniques called Latent Dirichlet Allocation (LDA). Ideally each articles is categorised in some generic topics but LDA clusters the articles as per the probability for each topic based on the count-vectorization of each words in all the articles. The articles of each year are combined and transformed into single dataframe consisting of probability of every article belonging to a particular topic which is named as distribution. We tried many values for number of topics (5, 10, 15, 20, 25, 30, 40, 50). </a:t>
            </a:r>
            <a:endParaRPr sz="1400"/>
          </a:p>
          <a:p>
            <a:pPr marL="0" lvl="0" indent="0" algn="just" rtl="0">
              <a:lnSpc>
                <a:spcPct val="130000"/>
              </a:lnSpc>
              <a:buNone/>
            </a:pPr>
            <a:endParaRPr sz="1400"/>
          </a:p>
          <a:p>
            <a:pPr marL="0" lvl="0" indent="0" algn="just" rtl="0">
              <a:lnSpc>
                <a:spcPct val="130000"/>
              </a:lnSpc>
              <a:buNone/>
            </a:pPr>
            <a:r>
              <a:rPr sz="1400"/>
              <a:t>A distribution dataframe is saved for respective number of topics. The challenge was to transform a topic modelling dataframe to merge with economic factors which consist of single row for each year while there were more than 4000 rows of articles published every year. So to resolve this issue, we calculated the mean of probabilities of a each year’s topic and converted them into single row for a particular year. This dataframe is named as weights. There is no particular method to decide an optimised number of topic for a corpus, that’s why we had to figure out a way to do so.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649375" y="174357"/>
            <a:ext cx="7680000" cy="626700"/>
          </a:xfrm>
        </p:spPr>
        <p:txBody>
          <a:bodyPr/>
          <a:p>
            <a:pPr algn="ctr"/>
            <a:r>
              <a:rPr lang="en-IN" altLang="en-US"/>
              <a:t>Each topic group after topic modelling</a:t>
            </a:r>
            <a:endParaRPr lang="en-IN" altLang="en-US"/>
          </a:p>
        </p:txBody>
      </p:sp>
      <p:sp>
        <p:nvSpPr>
          <p:cNvPr id="3" name="Text Placeholder 2"/>
          <p:cNvSpPr/>
          <p:nvPr>
            <p:ph type="body" idx="1"/>
          </p:nvPr>
        </p:nvSpPr>
        <p:spPr/>
        <p:txBody>
          <a:bodyPr/>
          <a:p>
            <a:pPr marL="152400" indent="0">
              <a:buNone/>
            </a:pPr>
            <a:endParaRPr lang="en-US"/>
          </a:p>
        </p:txBody>
      </p:sp>
      <p:pic>
        <p:nvPicPr>
          <p:cNvPr id="4" name="Picture 3"/>
          <p:cNvPicPr>
            <a:picLocks noChangeAspect="1"/>
          </p:cNvPicPr>
          <p:nvPr/>
        </p:nvPicPr>
        <p:blipFill>
          <a:blip r:embed="rId1"/>
          <a:stretch>
            <a:fillRect/>
          </a:stretch>
        </p:blipFill>
        <p:spPr>
          <a:xfrm>
            <a:off x="51435" y="943610"/>
            <a:ext cx="4314825" cy="3173730"/>
          </a:xfrm>
          <a:prstGeom prst="rect">
            <a:avLst/>
          </a:prstGeom>
        </p:spPr>
      </p:pic>
      <p:pic>
        <p:nvPicPr>
          <p:cNvPr id="5" name="Picture 4"/>
          <p:cNvPicPr>
            <a:picLocks noChangeAspect="1"/>
          </p:cNvPicPr>
          <p:nvPr/>
        </p:nvPicPr>
        <p:blipFill>
          <a:blip r:embed="rId2"/>
          <a:stretch>
            <a:fillRect/>
          </a:stretch>
        </p:blipFill>
        <p:spPr>
          <a:xfrm>
            <a:off x="4424045" y="943610"/>
            <a:ext cx="4619625" cy="3173730"/>
          </a:xfrm>
          <a:prstGeom prst="rect">
            <a:avLst/>
          </a:prstGeom>
        </p:spPr>
      </p:pic>
    </p:spTree>
  </p:cSld>
  <p:clrMapOvr>
    <a:masterClrMapping/>
  </p:clrMapOvr>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10791</Words>
  <Application>WPS Presentation</Application>
  <PresentationFormat/>
  <Paragraphs>119</Paragraphs>
  <Slides>20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SimSun</vt:lpstr>
      <vt:lpstr>Wingdings</vt:lpstr>
      <vt:lpstr>Arial</vt:lpstr>
      <vt:lpstr>Oswald</vt:lpstr>
      <vt:lpstr>Open Sans</vt:lpstr>
      <vt:lpstr>Raleway Thin</vt:lpstr>
      <vt:lpstr>Muli</vt:lpstr>
      <vt:lpstr>Segoe Print</vt:lpstr>
      <vt:lpstr>Roboto</vt:lpstr>
      <vt:lpstr>Times New Roman</vt:lpstr>
      <vt:lpstr>Microsoft YaHei</vt:lpstr>
      <vt:lpstr>Arial Unicode MS</vt:lpstr>
      <vt:lpstr>Cybersecurity Agency by Slidesgo</vt:lpstr>
      <vt:lpstr>FOREIGN EXCHANGE RATE PREDICTION USING ARTICLE DATA (WEB SCRAPPING &amp; TOPIC MODELLING)</vt:lpstr>
      <vt:lpstr>Abstract</vt:lpstr>
      <vt:lpstr>INTRODUCTION</vt:lpstr>
      <vt:lpstr>DATA COLLECTION</vt:lpstr>
      <vt:lpstr>WEB SCRAPPING METHODS</vt:lpstr>
      <vt:lpstr>A sample screenshot of fetched meta data</vt:lpstr>
      <vt:lpstr>A sample screenshot of fetched article data(1981) </vt:lpstr>
      <vt:lpstr>TOPIC MODELLING</vt:lpstr>
      <vt:lpstr>Each topic group after topic modelling</vt:lpstr>
      <vt:lpstr>ANALYSIS ( EDA )</vt:lpstr>
      <vt:lpstr>PowerPoint 演示文稿</vt:lpstr>
      <vt:lpstr>Correlation Map</vt:lpstr>
      <vt:lpstr>PowerPoint 演示文稿</vt:lpstr>
      <vt:lpstr>MODELLING</vt:lpstr>
      <vt:lpstr>Below is the mean error rates in % (only positive) for each country and every number of topics:</vt:lpstr>
      <vt:lpstr>The optimised models with number of topics as 15 with parameters for prediction are:</vt:lpstr>
      <vt:lpstr>Error Plots</vt:lpstr>
      <vt:lpstr>Future Prospects</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REVIEW ANALYSIS</dc:title>
  <dc:creator/>
  <cp:lastModifiedBy>Anis Ghosh</cp:lastModifiedBy>
  <cp:revision>43</cp:revision>
  <dcterms:created xsi:type="dcterms:W3CDTF">2021-04-04T18:01:00Z</dcterms:created>
  <dcterms:modified xsi:type="dcterms:W3CDTF">2021-11-15T04:40:33Z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B05CF1F82232430488A41A80FB2D7BE2</vt:lpwstr>
  </property>
</Properties>
</file>